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11"/>
  </p:notesMasterIdLst>
  <p:sldIdLst>
    <p:sldId id="312" r:id="rId2"/>
    <p:sldId id="303" r:id="rId3"/>
    <p:sldId id="304" r:id="rId4"/>
    <p:sldId id="305" r:id="rId5"/>
    <p:sldId id="311" r:id="rId6"/>
    <p:sldId id="307" r:id="rId7"/>
    <p:sldId id="308" r:id="rId8"/>
    <p:sldId id="309" r:id="rId9"/>
    <p:sldId id="310" r:id="rId10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58A11C-DC4B-E4B0-E074-3943E93E813A}" name="Tiina Araja" initials="TA" userId="06c15a5c45ad629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81" d="100"/>
          <a:sy n="181" d="100"/>
        </p:scale>
        <p:origin x="25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o Īstenais" userId="3aec3d74e1621b8c" providerId="LiveId" clId="{F84D8D86-DF4B-48F4-9AE2-24BC46A38D9D}"/>
    <pc:docChg chg="custSel modSld">
      <pc:chgData name="Ivo Īstenais" userId="3aec3d74e1621b8c" providerId="LiveId" clId="{F84D8D86-DF4B-48F4-9AE2-24BC46A38D9D}" dt="2025-04-22T11:53:08.272" v="24" actId="6549"/>
      <pc:docMkLst>
        <pc:docMk/>
      </pc:docMkLst>
      <pc:sldChg chg="modSp mod">
        <pc:chgData name="Ivo Īstenais" userId="3aec3d74e1621b8c" providerId="LiveId" clId="{F84D8D86-DF4B-48F4-9AE2-24BC46A38D9D}" dt="2025-04-22T11:53:08.272" v="24" actId="6549"/>
        <pc:sldMkLst>
          <pc:docMk/>
          <pc:sldMk cId="4291366538" sldId="312"/>
        </pc:sldMkLst>
        <pc:spChg chg="mod">
          <ac:chgData name="Ivo Īstenais" userId="3aec3d74e1621b8c" providerId="LiveId" clId="{F84D8D86-DF4B-48F4-9AE2-24BC46A38D9D}" dt="2025-04-22T11:53:08.272" v="24" actId="6549"/>
          <ac:spMkLst>
            <pc:docMk/>
            <pc:sldMk cId="4291366538" sldId="312"/>
            <ac:spMk id="2" creationId="{E69EF1F6-7715-6221-80AA-E3ECB3546B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3C157-ABC7-43A0-94AC-7B9EA3C8A74F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FE548-7BB6-4B12-9C09-691FA0F89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2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E8B2-8D42-FD11-E756-15C452BC7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CC1D0-1AD5-FB5B-FB52-3452C059B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90E7-8D7A-711D-4544-4132CF45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DAE2D-D803-CD23-D98A-3F9D225E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DA73B-FAE3-CEAF-49CA-3F00D6E6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868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D6C3-F2D1-A834-2C1D-593F40EF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310B9-0E3A-0FA6-9D8E-0C326B1CE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38F94-0DA0-4F76-97F0-B71768AA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58110-C076-AF41-DE2A-84ED93D1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09FEE-CFC3-5DF7-2CCA-507EDAA5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807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6D993-0F93-0A23-A072-398EE6D71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A9B74-E55D-B42C-0C12-96A63F495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BB20A-8B87-FC90-72A8-2FC40B48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04579-A212-7C92-B18E-00D602A2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C144F-D1D8-0A3A-EA0F-15900AA2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393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31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FFED-846A-570C-845A-BFADC9849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1F2E-B27B-65CE-B4A0-E5B0B7A13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3F2D2-B78B-AEA9-2D08-1F9222B2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43C60-B7DF-D56D-920E-9897FE93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957CE-966F-6080-DFEA-7200C2AB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721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170E-6F06-79F1-099B-017C7D36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62543-6533-F721-2BDA-277A44CBF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61F3B-E540-A2C9-6E2E-B0F40DB1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D5CDC-68C8-001B-394D-586EA9CF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D3464-526B-D851-6BA9-070E9315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931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A315-F0AE-E97A-977B-BBDDC13B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7F726-2C76-1F6E-E4E9-3C74EA916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DC918-E908-9F05-2117-BE5F5496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7A2E8-D263-0976-E8D0-74ABC0FC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E6CF0-E9E5-0D7C-54A1-76937FF6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5506B-459B-0940-1DD7-1A9AE89E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4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113E-F58D-43F6-3C35-F53205FEB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03304-0B86-E53A-22EE-6DD30089E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7BC9C-3101-B1C0-0441-2BC4AE8AC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CFE2B8-8B87-730D-1A33-709004AA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F788E-D670-E309-2796-A71A61D0ED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4B85-9413-96A9-A4D2-AAE154F7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87C8C-067D-E0D6-45A4-65CD4ED3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0FB6E-BB27-81EC-75FD-01CEB0E8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355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E2C3-FAD7-F326-3C08-96396E36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25C92A-419E-8FFB-48DC-317D8B52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A3DDA1-1F16-2245-2C95-2CE2934B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85DB5-9533-69C7-FBAC-EDB1D609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3148-F9C0-4097-A13A-7ECC9B237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D556E-43F5-6F1C-A34B-8D0E18611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B52A4-0302-0E0F-BAAF-DCAFE015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45A35-8E33-ABD8-77CF-E2D7AB2F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5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CA68-CDEB-83D3-B899-7229E5CA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031DE-B524-9A4A-4613-5229EEAB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3C161-BD68-9F41-1B4F-0095EEAFB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450B7-3B07-A755-8182-8E6577CB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0EA88-9F89-185B-29A6-FAE6C8DED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AD068-63A3-E334-8729-3B934886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795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B188-DC99-0B9A-2DD9-072DB188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512497-2173-D2B2-FE3E-FFD5D7B0B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F640-14BB-EF93-3ABE-355363CB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4FFF2-18B9-67D7-3CE5-12347AC52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A494F-1B2D-9823-9BA9-3321FFC9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AB0B3-C347-A332-88E3-7D55ABF2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942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46F79-5D67-3362-96BD-3364C3BC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8856B-0FC7-A70E-6EA9-C50BE1810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5AB71-8298-1A36-B4F9-0AA042404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0BB159-30D5-4E2E-9ACD-0F4F6C9561AE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6CA7C-6C67-C600-0016-FFFA561BD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F60B-7484-FF13-D117-EA0BD27C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7B4FAC53-CF47-4796-94E1-677F8B257625}" type="slidenum">
              <a:rPr lang="en-US" sz="1000" b="0" strike="noStrike" spc="-1" smtClean="0">
                <a:solidFill>
                  <a:srgbClr val="FFFFFF"/>
                </a:solidFill>
                <a:latin typeface="Arial"/>
              </a:rPr>
              <a:t>‹#›</a:t>
            </a:fld>
            <a:endParaRPr lang="en-GB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795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ort@salacgrivaport.l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C0A1BD-9113-BD39-A5ED-972B269F5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25B135E4-C9B1-103A-A298-F4E2BC2695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5" name="Rectangle 5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EF1F6-7715-6221-80AA-E3ECB354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34" y="1367607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900" dirty="0"/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E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NERGY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900" b="1" dirty="0"/>
            </a:br>
            <a:br>
              <a:rPr lang="en-US" sz="1900" dirty="0"/>
            </a:br>
            <a:endParaRPr lang="en-US" sz="1900" dirty="0"/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FEDF9244-1F30-FB11-3BD4-C0F061546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0F44CC1-7D60-8B5A-C806-0463F13C273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39458" y="3116319"/>
            <a:ext cx="5832258" cy="237407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PORT OF SALACGRIVA -</a:t>
            </a:r>
            <a:r>
              <a:rPr lang="lv-LV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STRATEGIC BUSINESS PARTNER IN THE GULF OF RIGA</a:t>
            </a:r>
          </a:p>
        </p:txBody>
      </p:sp>
    </p:spTree>
    <p:extLst>
      <p:ext uri="{BB962C8B-B14F-4D97-AF65-F5344CB8AC3E}">
        <p14:creationId xmlns:p14="http://schemas.microsoft.com/office/powerpoint/2010/main" val="429136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EB644D-0A28-F151-FA80-581A1AD0D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470F-F107-35BE-3FBD-7874BF98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6" y="1052511"/>
            <a:ext cx="5456625" cy="20638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OF SALACGRIVA 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BASE FOR DEVELOPERS AND OPERATORS; AND SUPPLY CHAIN COMPANIES</a:t>
            </a:r>
            <a:b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8EFBA-F07C-AAA6-03E4-17E61526CC0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39458" y="3116319"/>
            <a:ext cx="5923560" cy="237407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ea typeface="+mn-ea"/>
              <a:cs typeface="+mn-cs"/>
            </a:endParaRPr>
          </a:p>
          <a:p>
            <a:pPr marL="57150"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GOOD LOCATION TO ACCESS OWF DEVELOPMENTS IN TWO COUNTRIES –  LATVIA AND ESTONIA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ea typeface="+mn-ea"/>
              <a:cs typeface="+mn-cs"/>
            </a:endParaRPr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713761E7-D13F-C8F6-F916-AF01CB4F6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pic>
        <p:nvPicPr>
          <p:cNvPr id="9" name="Attēls 11">
            <a:extLst>
              <a:ext uri="{FF2B5EF4-FFF2-40B4-BE49-F238E27FC236}">
                <a16:creationId xmlns:a16="http://schemas.microsoft.com/office/drawing/2014/main" id="{95D32D4F-5DAF-E431-DE5B-7A2D887F5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77" r="2220" b="-1"/>
          <a:stretch/>
        </p:blipFill>
        <p:spPr>
          <a:xfrm>
            <a:off x="6981508" y="10"/>
            <a:ext cx="5210492" cy="3074152"/>
          </a:xfrm>
          <a:prstGeom prst="rect">
            <a:avLst/>
          </a:prstGeom>
        </p:spPr>
      </p:pic>
      <p:pic>
        <p:nvPicPr>
          <p:cNvPr id="10" name="Attēls 10" descr="A map of the world&#10;&#10;Description automatically generated">
            <a:extLst>
              <a:ext uri="{FF2B5EF4-FFF2-40B4-BE49-F238E27FC236}">
                <a16:creationId xmlns:a16="http://schemas.microsoft.com/office/drawing/2014/main" id="{8C8E5738-7D63-A679-C2C4-D3E6B523AA0E}"/>
              </a:ext>
            </a:extLst>
          </p:cNvPr>
          <p:cNvPicPr/>
          <p:nvPr/>
        </p:nvPicPr>
        <p:blipFill>
          <a:blip r:embed="rId5"/>
          <a:srcRect l="4581"/>
          <a:stretch/>
        </p:blipFill>
        <p:spPr>
          <a:xfrm>
            <a:off x="6981508" y="3154521"/>
            <a:ext cx="5210492" cy="370347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27782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218B1-5E64-CC73-1633-50425E2A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A0DE48E-73F4-5D92-5767-F27E18494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DC96A-D6E8-3740-1D75-3519BC3BC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710" y="1058428"/>
            <a:ext cx="5295015" cy="2063808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OF SALACGRIVA 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ONSHORE AND OF</a:t>
            </a:r>
            <a:r>
              <a:rPr lang="lv-LV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SHORE WIND PROJECTS</a:t>
            </a:r>
            <a:b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77660638-5470-7E7E-2462-766323A65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3A6DB-7D89-133B-1D2F-2F46A2D52AD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12648" y="2853844"/>
            <a:ext cx="5890702" cy="280735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ea typeface="+mn-ea"/>
              <a:cs typeface="+mn-cs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PORT CAN SUPPORT THE BUSINESSES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ESTABLISHED AND OPERATING PORT  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CAN DEVELOP THE PORT WITH THE CLIENTS SPECIFICATIONS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B76715E8-231D-9942-D744-F6A25453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35" y="324284"/>
            <a:ext cx="2801025" cy="3917516"/>
          </a:xfrm>
          <a:prstGeom prst="rect">
            <a:avLst/>
          </a:prstGeom>
        </p:spPr>
      </p:pic>
      <p:pic>
        <p:nvPicPr>
          <p:cNvPr id="6" name="Picture Placeholder 10" descr="Map">
            <a:extLst>
              <a:ext uri="{FF2B5EF4-FFF2-40B4-BE49-F238E27FC236}">
                <a16:creationId xmlns:a16="http://schemas.microsoft.com/office/drawing/2014/main" id="{DF953EA1-5398-CC73-45BA-5E0BC8C46106}"/>
              </a:ext>
            </a:extLst>
          </p:cNvPr>
          <p:cNvPicPr/>
          <p:nvPr/>
        </p:nvPicPr>
        <p:blipFill>
          <a:blip r:embed="rId3"/>
          <a:srcRect t="4026" r="5" b="13815"/>
          <a:stretch/>
        </p:blipFill>
        <p:spPr>
          <a:xfrm>
            <a:off x="9192578" y="983539"/>
            <a:ext cx="2603605" cy="1770190"/>
          </a:xfrm>
          <a:prstGeom prst="rect">
            <a:avLst/>
          </a:prstGeom>
        </p:spPr>
      </p:pic>
      <p:pic>
        <p:nvPicPr>
          <p:cNvPr id="7" name="Picture Placeholder 6" descr="Schematic, map&#10;&#10;Description automatically generated">
            <a:extLst>
              <a:ext uri="{FF2B5EF4-FFF2-40B4-BE49-F238E27FC236}">
                <a16:creationId xmlns:a16="http://schemas.microsoft.com/office/drawing/2014/main" id="{F77195AA-0949-6D6F-25FD-F01D526D0C69}"/>
              </a:ext>
            </a:extLst>
          </p:cNvPr>
          <p:cNvPicPr/>
          <p:nvPr/>
        </p:nvPicPr>
        <p:blipFill>
          <a:blip r:embed="rId4"/>
          <a:srcRect r="11383" b="-1"/>
          <a:stretch/>
        </p:blipFill>
        <p:spPr>
          <a:xfrm>
            <a:off x="7406787" y="3783011"/>
            <a:ext cx="4045755" cy="2750705"/>
          </a:xfrm>
          <a:prstGeom prst="rect">
            <a:avLst/>
          </a:prstGeom>
        </p:spPr>
      </p:pic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B7D24DE1-402B-E185-C6F0-1F60044CD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97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CFE43-AC9B-3066-827D-E0FDAB8E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7791194-9154-6487-A272-0DE8434D9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561DF-2723-05B2-534A-B7614A9E8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1" y="983539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OF SALACGRIVA 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ACCESS FROM SEA AND LAND</a:t>
            </a:r>
            <a:b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58D5FD90-4C71-0E9E-7BE8-3A082C89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A22A5-21E3-415F-92E0-C8715845C99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80898" y="2821309"/>
            <a:ext cx="5295015" cy="347574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SALACGRIVA IS LOCATED ON VIA BALTICA – THE MAIN HIGHWAY </a:t>
            </a:r>
            <a:r>
              <a:rPr lang="et-EE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CONNECTING HELSINKI-TALLINN-RIGA-KAUNAS-WARSAW</a:t>
            </a: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RAIL BALTICA PLANS A CARGO AND PASSENGER STATION 3 KM FROM SALACGRIVA PORT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791704ED-8868-0257-83FE-E5AFEC188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pic>
        <p:nvPicPr>
          <p:cNvPr id="10" name="Picture 4" descr="A map of a road&#10;&#10;Description automatically generated">
            <a:extLst>
              <a:ext uri="{FF2B5EF4-FFF2-40B4-BE49-F238E27FC236}">
                <a16:creationId xmlns:a16="http://schemas.microsoft.com/office/drawing/2014/main" id="{314EEF60-49B9-BF53-F7CA-7E2B95702CA1}"/>
              </a:ext>
            </a:extLst>
          </p:cNvPr>
          <p:cNvPicPr/>
          <p:nvPr/>
        </p:nvPicPr>
        <p:blipFill>
          <a:blip r:embed="rId3"/>
          <a:srcRect l="23348" r="1421"/>
          <a:stretch/>
        </p:blipFill>
        <p:spPr>
          <a:xfrm>
            <a:off x="8920823" y="10"/>
            <a:ext cx="3268129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pic>
        <p:nvPicPr>
          <p:cNvPr id="9" name="Content Placeholder 3" descr="A map of a city&#10;&#10;Description automatically generated">
            <a:extLst>
              <a:ext uri="{FF2B5EF4-FFF2-40B4-BE49-F238E27FC236}">
                <a16:creationId xmlns:a16="http://schemas.microsoft.com/office/drawing/2014/main" id="{8ED03B20-D927-2795-7C7F-9BEE63CED9CE}"/>
              </a:ext>
            </a:extLst>
          </p:cNvPr>
          <p:cNvPicPr/>
          <p:nvPr/>
        </p:nvPicPr>
        <p:blipFill>
          <a:blip r:embed="rId4"/>
          <a:srcRect l="20712" r="8614"/>
          <a:stretch/>
        </p:blipFill>
        <p:spPr>
          <a:xfrm>
            <a:off x="5875913" y="0"/>
            <a:ext cx="3788787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0774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702329-E9AA-B836-D2E2-144140D17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9F44A71-F809-CAF0-1051-9B36BF4A7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C1B166-0705-A0C6-C781-CB09FBAA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1" y="983539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OF SALACGRIVA 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CARGO, FISHING AND YACHT PORT</a:t>
            </a:r>
            <a:b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EEF5CF99-D43C-4863-FF1D-5307B8FD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7A4BD-182B-376A-31E1-5499B8816D0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3661" y="3396359"/>
            <a:ext cx="5965952" cy="312271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EXISTING PORT AREA (LAND) ~ 15 HA</a:t>
            </a: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lv-LV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SHIP’S DRAFT: -5,6 M, LOA 115M</a:t>
            </a:r>
            <a:endParaRPr lang="en-GB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CARGO </a:t>
            </a: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SHIPPING TRAFFIC: 15 VESSELS PER MONTH</a:t>
            </a: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FISHING FACTORY, FISHING SHIPS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YACHT PORT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B946616D-EB30-FF6D-3BE2-9FAD4D5CF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BCF9E8E1-6CD3-8370-918E-316A7B325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56" y="0"/>
            <a:ext cx="5869145" cy="3337568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FE16EACE-8255-693C-7C6A-4EF82886E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856" y="3429000"/>
            <a:ext cx="58660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B189F-5709-F0FF-9271-9DAD3865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D0F5A19-3700-ED70-049E-5AA2FCB2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EF1EC-D083-CAEB-F58B-7DC5D84F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1" y="1059739"/>
            <a:ext cx="5725299" cy="2063808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PORT OF SALACGRIVA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&amp; INSTALLATION</a:t>
            </a:r>
            <a:b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0C729BD3-98AE-A236-1D9C-21BF7AC18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735C3-BC03-A194-4603-ED79BBBF415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83163" y="2969048"/>
            <a:ext cx="6568966" cy="404345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AVAILABLE NEW AREA FOR DEVELOPMENT, EIA  DON</a:t>
            </a:r>
            <a:r>
              <a:rPr lang="lv-LV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PORT DEVELOPMENT PLAN ALLOWS AN EXTRA TERRITORY UP TO 55 HA TO BE BUILT.</a:t>
            </a:r>
            <a:endParaRPr lang="lv-LV" sz="2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ESTIMATED DEPTHS ALONGSIDE BERTHS PLANNED -7 M .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ESTIMATED WIDTH OF THE CHANNEL PLANNED -80 M.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FUTURE DEPTHS POSSIBLE -10-11 M.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FUTURE WIDTH OF THE CHANNEL POSSIBLE 120 M.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217D986D-959B-BFC2-D68C-6D07DC6A8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BB83265C-C2D3-78D7-10BD-5CDAC7A4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668" y="0"/>
            <a:ext cx="5333284" cy="3432345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BCC7BAF6-7E4C-30EB-12C7-17643B9CC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666" y="3431454"/>
            <a:ext cx="5333283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24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9CE53F-CAE3-BB2C-E228-1B69CB746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D92A6AF-C967-C664-62C8-382D276D0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0F1B-4FF0-6618-8C0F-25B82DB1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1" y="983539"/>
            <a:ext cx="5725299" cy="20638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PORT OF SALACGRIVA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&amp; MAINTENENCE</a:t>
            </a:r>
            <a:br>
              <a:rPr lang="en-US" sz="22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84C4E90F-8783-CD10-6063-FA050C38E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F3D04-C440-7396-8745-99FD49EA49B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7286" y="3307642"/>
            <a:ext cx="6921360" cy="329006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OUTER SEA EXTENSION ALLOWED BY EIA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VARIOUS SOLUTIONS FOR THE O</a:t>
            </a:r>
            <a:r>
              <a:rPr lang="lv-LV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&amp;</a:t>
            </a: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TERRITORY</a:t>
            </a: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EXISTING PARTNERS TO CONSTRUCT AND LEASE THE O&amp;M FACILITY, EXISTING INFRASTRUCTURE CAN BE REPURPOSED, WAREHOUSES JUST OUTSIDE THE PORT AREA MAY BE LEASED OR POTENTIALLY PURCHASED</a:t>
            </a:r>
          </a:p>
          <a:p>
            <a:pPr marL="285750" indent="-2286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PORT HAS A PARTNER FOR ACCOMMODATION &amp; OFFICE DEVELOPMENT - RS DIVING CONTRACTOR GMBH (DE)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81B1D553-94B6-9733-E2CB-3A37DE685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E5161FDC-2235-F932-0EA9-A0A7E28B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468" y="-5799"/>
            <a:ext cx="5212532" cy="3432345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8F0F6470-7DF3-629D-79E2-142749AA5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468" y="3486150"/>
            <a:ext cx="5212532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2BB19-D77E-D7E1-FB17-38C9FDEDB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5D49268-FB6D-3ABD-FBA0-985BBDA7A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0A764-D18B-6B62-F732-EBB20C58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1" y="983539"/>
            <a:ext cx="5725299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TIMEFRAME</a:t>
            </a:r>
            <a:r>
              <a:rPr lang="lv-LV" sz="2200" b="1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lv-LV" sz="2200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2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DEVELOPNING </a:t>
            </a:r>
            <a:r>
              <a:rPr lang="lv-LV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r>
              <a:rPr lang="lv-LV" sz="22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2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A022124D-C910-76CB-CCDD-1AB7C2B67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CDDF4B87-27C8-13DF-CCB5-299B87AA3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grpSp>
        <p:nvGrpSpPr>
          <p:cNvPr id="8" name="object 6">
            <a:extLst>
              <a:ext uri="{FF2B5EF4-FFF2-40B4-BE49-F238E27FC236}">
                <a16:creationId xmlns:a16="http://schemas.microsoft.com/office/drawing/2014/main" id="{E253EEA8-9989-FA14-4DAC-4EC7E98C5FE1}"/>
              </a:ext>
            </a:extLst>
          </p:cNvPr>
          <p:cNvGrpSpPr/>
          <p:nvPr/>
        </p:nvGrpSpPr>
        <p:grpSpPr>
          <a:xfrm>
            <a:off x="528954" y="2928733"/>
            <a:ext cx="3284220" cy="2164080"/>
            <a:chOff x="401954" y="2800095"/>
            <a:chExt cx="3284220" cy="2164080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0FC7D8C8-E2AB-2B0F-0DFA-F41228AD4B84}"/>
                </a:ext>
              </a:extLst>
            </p:cNvPr>
            <p:cNvSpPr/>
            <p:nvPr/>
          </p:nvSpPr>
          <p:spPr>
            <a:xfrm>
              <a:off x="1548510" y="2917443"/>
              <a:ext cx="2127885" cy="1859914"/>
            </a:xfrm>
            <a:custGeom>
              <a:avLst/>
              <a:gdLst/>
              <a:ahLst/>
              <a:cxnLst/>
              <a:rect l="l" t="t" r="r" b="b"/>
              <a:pathLst>
                <a:path w="2127885" h="1859914">
                  <a:moveTo>
                    <a:pt x="1197737" y="0"/>
                  </a:moveTo>
                  <a:lnTo>
                    <a:pt x="1197737" y="278891"/>
                  </a:lnTo>
                  <a:lnTo>
                    <a:pt x="0" y="278891"/>
                  </a:lnTo>
                  <a:lnTo>
                    <a:pt x="0" y="1580895"/>
                  </a:lnTo>
                  <a:lnTo>
                    <a:pt x="1197737" y="1580895"/>
                  </a:lnTo>
                  <a:lnTo>
                    <a:pt x="1197737" y="1859914"/>
                  </a:lnTo>
                  <a:lnTo>
                    <a:pt x="2127758" y="929893"/>
                  </a:lnTo>
                  <a:lnTo>
                    <a:pt x="1197737" y="0"/>
                  </a:lnTo>
                  <a:close/>
                </a:path>
              </a:pathLst>
            </a:custGeom>
            <a:solidFill>
              <a:srgbClr val="155F8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E309C1B8-DD85-E4FA-78E4-56D4BFC96433}"/>
                </a:ext>
              </a:extLst>
            </p:cNvPr>
            <p:cNvSpPr/>
            <p:nvPr/>
          </p:nvSpPr>
          <p:spPr>
            <a:xfrm>
              <a:off x="1548510" y="2917443"/>
              <a:ext cx="2127885" cy="1859914"/>
            </a:xfrm>
            <a:custGeom>
              <a:avLst/>
              <a:gdLst/>
              <a:ahLst/>
              <a:cxnLst/>
              <a:rect l="l" t="t" r="r" b="b"/>
              <a:pathLst>
                <a:path w="2127885" h="1859914">
                  <a:moveTo>
                    <a:pt x="0" y="278891"/>
                  </a:moveTo>
                  <a:lnTo>
                    <a:pt x="1197737" y="278891"/>
                  </a:lnTo>
                  <a:lnTo>
                    <a:pt x="1197737" y="0"/>
                  </a:lnTo>
                  <a:lnTo>
                    <a:pt x="2127758" y="929893"/>
                  </a:lnTo>
                  <a:lnTo>
                    <a:pt x="1197737" y="1859914"/>
                  </a:lnTo>
                  <a:lnTo>
                    <a:pt x="1197737" y="1580895"/>
                  </a:lnTo>
                  <a:lnTo>
                    <a:pt x="0" y="1580895"/>
                  </a:lnTo>
                  <a:lnTo>
                    <a:pt x="0" y="278891"/>
                  </a:lnTo>
                  <a:close/>
                </a:path>
              </a:pathLst>
            </a:custGeom>
            <a:ln w="19050">
              <a:solidFill>
                <a:srgbClr val="CCD2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645EBECC-C2D0-A5C3-C812-34474731713D}"/>
                </a:ext>
              </a:extLst>
            </p:cNvPr>
            <p:cNvSpPr/>
            <p:nvPr/>
          </p:nvSpPr>
          <p:spPr>
            <a:xfrm>
              <a:off x="411479" y="2809620"/>
              <a:ext cx="2272030" cy="2145030"/>
            </a:xfrm>
            <a:custGeom>
              <a:avLst/>
              <a:gdLst/>
              <a:ahLst/>
              <a:cxnLst/>
              <a:rect l="l" t="t" r="r" b="b"/>
              <a:pathLst>
                <a:path w="2272030" h="2145029">
                  <a:moveTo>
                    <a:pt x="1136014" y="0"/>
                  </a:moveTo>
                  <a:lnTo>
                    <a:pt x="1086735" y="990"/>
                  </a:lnTo>
                  <a:lnTo>
                    <a:pt x="1037993" y="3936"/>
                  </a:lnTo>
                  <a:lnTo>
                    <a:pt x="989829" y="8797"/>
                  </a:lnTo>
                  <a:lnTo>
                    <a:pt x="942287" y="15532"/>
                  </a:lnTo>
                  <a:lnTo>
                    <a:pt x="895409" y="24102"/>
                  </a:lnTo>
                  <a:lnTo>
                    <a:pt x="849238" y="34465"/>
                  </a:lnTo>
                  <a:lnTo>
                    <a:pt x="803816" y="46582"/>
                  </a:lnTo>
                  <a:lnTo>
                    <a:pt x="759186" y="60413"/>
                  </a:lnTo>
                  <a:lnTo>
                    <a:pt x="715391" y="75917"/>
                  </a:lnTo>
                  <a:lnTo>
                    <a:pt x="672474" y="93054"/>
                  </a:lnTo>
                  <a:lnTo>
                    <a:pt x="630476" y="111784"/>
                  </a:lnTo>
                  <a:lnTo>
                    <a:pt x="589441" y="132066"/>
                  </a:lnTo>
                  <a:lnTo>
                    <a:pt x="549411" y="153861"/>
                  </a:lnTo>
                  <a:lnTo>
                    <a:pt x="510428" y="177128"/>
                  </a:lnTo>
                  <a:lnTo>
                    <a:pt x="472536" y="201826"/>
                  </a:lnTo>
                  <a:lnTo>
                    <a:pt x="435778" y="227916"/>
                  </a:lnTo>
                  <a:lnTo>
                    <a:pt x="400194" y="255358"/>
                  </a:lnTo>
                  <a:lnTo>
                    <a:pt x="365829" y="284111"/>
                  </a:lnTo>
                  <a:lnTo>
                    <a:pt x="332725" y="314134"/>
                  </a:lnTo>
                  <a:lnTo>
                    <a:pt x="300925" y="345388"/>
                  </a:lnTo>
                  <a:lnTo>
                    <a:pt x="270470" y="377832"/>
                  </a:lnTo>
                  <a:lnTo>
                    <a:pt x="241404" y="411427"/>
                  </a:lnTo>
                  <a:lnTo>
                    <a:pt x="213770" y="446131"/>
                  </a:lnTo>
                  <a:lnTo>
                    <a:pt x="187610" y="481905"/>
                  </a:lnTo>
                  <a:lnTo>
                    <a:pt x="162966" y="518709"/>
                  </a:lnTo>
                  <a:lnTo>
                    <a:pt x="139881" y="556501"/>
                  </a:lnTo>
                  <a:lnTo>
                    <a:pt x="118399" y="595242"/>
                  </a:lnTo>
                  <a:lnTo>
                    <a:pt x="98560" y="634892"/>
                  </a:lnTo>
                  <a:lnTo>
                    <a:pt x="80409" y="675411"/>
                  </a:lnTo>
                  <a:lnTo>
                    <a:pt x="63988" y="716757"/>
                  </a:lnTo>
                  <a:lnTo>
                    <a:pt x="49338" y="758892"/>
                  </a:lnTo>
                  <a:lnTo>
                    <a:pt x="36504" y="801774"/>
                  </a:lnTo>
                  <a:lnTo>
                    <a:pt x="25528" y="845364"/>
                  </a:lnTo>
                  <a:lnTo>
                    <a:pt x="16451" y="889621"/>
                  </a:lnTo>
                  <a:lnTo>
                    <a:pt x="9317" y="934504"/>
                  </a:lnTo>
                  <a:lnTo>
                    <a:pt x="4169" y="979975"/>
                  </a:lnTo>
                  <a:lnTo>
                    <a:pt x="1049" y="1025991"/>
                  </a:lnTo>
                  <a:lnTo>
                    <a:pt x="0" y="1072514"/>
                  </a:lnTo>
                  <a:lnTo>
                    <a:pt x="1049" y="1119037"/>
                  </a:lnTo>
                  <a:lnTo>
                    <a:pt x="4169" y="1165053"/>
                  </a:lnTo>
                  <a:lnTo>
                    <a:pt x="9317" y="1210523"/>
                  </a:lnTo>
                  <a:lnTo>
                    <a:pt x="16451" y="1255405"/>
                  </a:lnTo>
                  <a:lnTo>
                    <a:pt x="25528" y="1299659"/>
                  </a:lnTo>
                  <a:lnTo>
                    <a:pt x="36504" y="1343246"/>
                  </a:lnTo>
                  <a:lnTo>
                    <a:pt x="49338" y="1386126"/>
                  </a:lnTo>
                  <a:lnTo>
                    <a:pt x="63988" y="1428257"/>
                  </a:lnTo>
                  <a:lnTo>
                    <a:pt x="80409" y="1469600"/>
                  </a:lnTo>
                  <a:lnTo>
                    <a:pt x="98560" y="1510115"/>
                  </a:lnTo>
                  <a:lnTo>
                    <a:pt x="118399" y="1549761"/>
                  </a:lnTo>
                  <a:lnTo>
                    <a:pt x="139881" y="1588498"/>
                  </a:lnTo>
                  <a:lnTo>
                    <a:pt x="162966" y="1626286"/>
                  </a:lnTo>
                  <a:lnTo>
                    <a:pt x="187610" y="1663085"/>
                  </a:lnTo>
                  <a:lnTo>
                    <a:pt x="213770" y="1698854"/>
                  </a:lnTo>
                  <a:lnTo>
                    <a:pt x="241404" y="1733554"/>
                  </a:lnTo>
                  <a:lnTo>
                    <a:pt x="270470" y="1767143"/>
                  </a:lnTo>
                  <a:lnTo>
                    <a:pt x="300925" y="1799582"/>
                  </a:lnTo>
                  <a:lnTo>
                    <a:pt x="332725" y="1830832"/>
                  </a:lnTo>
                  <a:lnTo>
                    <a:pt x="365829" y="1860850"/>
                  </a:lnTo>
                  <a:lnTo>
                    <a:pt x="400194" y="1889598"/>
                  </a:lnTo>
                  <a:lnTo>
                    <a:pt x="435778" y="1917034"/>
                  </a:lnTo>
                  <a:lnTo>
                    <a:pt x="472536" y="1943119"/>
                  </a:lnTo>
                  <a:lnTo>
                    <a:pt x="510428" y="1967813"/>
                  </a:lnTo>
                  <a:lnTo>
                    <a:pt x="549411" y="1991075"/>
                  </a:lnTo>
                  <a:lnTo>
                    <a:pt x="589441" y="2012866"/>
                  </a:lnTo>
                  <a:lnTo>
                    <a:pt x="630476" y="2033144"/>
                  </a:lnTo>
                  <a:lnTo>
                    <a:pt x="672474" y="2051870"/>
                  </a:lnTo>
                  <a:lnTo>
                    <a:pt x="715391" y="2069003"/>
                  </a:lnTo>
                  <a:lnTo>
                    <a:pt x="759186" y="2084504"/>
                  </a:lnTo>
                  <a:lnTo>
                    <a:pt x="803816" y="2098331"/>
                  </a:lnTo>
                  <a:lnTo>
                    <a:pt x="849238" y="2110446"/>
                  </a:lnTo>
                  <a:lnTo>
                    <a:pt x="895409" y="2120806"/>
                  </a:lnTo>
                  <a:lnTo>
                    <a:pt x="942287" y="2129374"/>
                  </a:lnTo>
                  <a:lnTo>
                    <a:pt x="989829" y="2136107"/>
                  </a:lnTo>
                  <a:lnTo>
                    <a:pt x="1037993" y="2140967"/>
                  </a:lnTo>
                  <a:lnTo>
                    <a:pt x="1086735" y="2143912"/>
                  </a:lnTo>
                  <a:lnTo>
                    <a:pt x="1136014" y="2144903"/>
                  </a:lnTo>
                  <a:lnTo>
                    <a:pt x="1185291" y="2143912"/>
                  </a:lnTo>
                  <a:lnTo>
                    <a:pt x="1234031" y="2140967"/>
                  </a:lnTo>
                  <a:lnTo>
                    <a:pt x="1282192" y="2136107"/>
                  </a:lnTo>
                  <a:lnTo>
                    <a:pt x="1329733" y="2129374"/>
                  </a:lnTo>
                  <a:lnTo>
                    <a:pt x="1376609" y="2120806"/>
                  </a:lnTo>
                  <a:lnTo>
                    <a:pt x="1422779" y="2110446"/>
                  </a:lnTo>
                  <a:lnTo>
                    <a:pt x="1468199" y="2098331"/>
                  </a:lnTo>
                  <a:lnTo>
                    <a:pt x="1512828" y="2084504"/>
                  </a:lnTo>
                  <a:lnTo>
                    <a:pt x="1556622" y="2069003"/>
                  </a:lnTo>
                  <a:lnTo>
                    <a:pt x="1599539" y="2051870"/>
                  </a:lnTo>
                  <a:lnTo>
                    <a:pt x="1641536" y="2033144"/>
                  </a:lnTo>
                  <a:lnTo>
                    <a:pt x="1682571" y="2012866"/>
                  </a:lnTo>
                  <a:lnTo>
                    <a:pt x="1722602" y="1991075"/>
                  </a:lnTo>
                  <a:lnTo>
                    <a:pt x="1761584" y="1967813"/>
                  </a:lnTo>
                  <a:lnTo>
                    <a:pt x="1799476" y="1943119"/>
                  </a:lnTo>
                  <a:lnTo>
                    <a:pt x="1836235" y="1917034"/>
                  </a:lnTo>
                  <a:lnTo>
                    <a:pt x="1871819" y="1889598"/>
                  </a:lnTo>
                  <a:lnTo>
                    <a:pt x="1906185" y="1860850"/>
                  </a:lnTo>
                  <a:lnTo>
                    <a:pt x="1939289" y="1830831"/>
                  </a:lnTo>
                  <a:lnTo>
                    <a:pt x="1971091" y="1799582"/>
                  </a:lnTo>
                  <a:lnTo>
                    <a:pt x="2001546" y="1767143"/>
                  </a:lnTo>
                  <a:lnTo>
                    <a:pt x="2030613" y="1733554"/>
                  </a:lnTo>
                  <a:lnTo>
                    <a:pt x="2058248" y="1698854"/>
                  </a:lnTo>
                  <a:lnTo>
                    <a:pt x="2084410" y="1663085"/>
                  </a:lnTo>
                  <a:lnTo>
                    <a:pt x="2109054" y="1626286"/>
                  </a:lnTo>
                  <a:lnTo>
                    <a:pt x="2132140" y="1588498"/>
                  </a:lnTo>
                  <a:lnTo>
                    <a:pt x="2153624" y="1549761"/>
                  </a:lnTo>
                  <a:lnTo>
                    <a:pt x="2173463" y="1510115"/>
                  </a:lnTo>
                  <a:lnTo>
                    <a:pt x="2191615" y="1469600"/>
                  </a:lnTo>
                  <a:lnTo>
                    <a:pt x="2208037" y="1428257"/>
                  </a:lnTo>
                  <a:lnTo>
                    <a:pt x="2222687" y="1386126"/>
                  </a:lnTo>
                  <a:lnTo>
                    <a:pt x="2235522" y="1343246"/>
                  </a:lnTo>
                  <a:lnTo>
                    <a:pt x="2246500" y="1299659"/>
                  </a:lnTo>
                  <a:lnTo>
                    <a:pt x="2255577" y="1255405"/>
                  </a:lnTo>
                  <a:lnTo>
                    <a:pt x="2262711" y="1210523"/>
                  </a:lnTo>
                  <a:lnTo>
                    <a:pt x="2267859" y="1165053"/>
                  </a:lnTo>
                  <a:lnTo>
                    <a:pt x="2270980" y="1119037"/>
                  </a:lnTo>
                  <a:lnTo>
                    <a:pt x="2272030" y="1072514"/>
                  </a:lnTo>
                  <a:lnTo>
                    <a:pt x="2270980" y="1025991"/>
                  </a:lnTo>
                  <a:lnTo>
                    <a:pt x="2267859" y="979975"/>
                  </a:lnTo>
                  <a:lnTo>
                    <a:pt x="2262711" y="934504"/>
                  </a:lnTo>
                  <a:lnTo>
                    <a:pt x="2255577" y="889621"/>
                  </a:lnTo>
                  <a:lnTo>
                    <a:pt x="2246500" y="845364"/>
                  </a:lnTo>
                  <a:lnTo>
                    <a:pt x="2235522" y="801774"/>
                  </a:lnTo>
                  <a:lnTo>
                    <a:pt x="2222687" y="758892"/>
                  </a:lnTo>
                  <a:lnTo>
                    <a:pt x="2208037" y="716757"/>
                  </a:lnTo>
                  <a:lnTo>
                    <a:pt x="2191615" y="675411"/>
                  </a:lnTo>
                  <a:lnTo>
                    <a:pt x="2173463" y="634892"/>
                  </a:lnTo>
                  <a:lnTo>
                    <a:pt x="2153624" y="595242"/>
                  </a:lnTo>
                  <a:lnTo>
                    <a:pt x="2132140" y="556501"/>
                  </a:lnTo>
                  <a:lnTo>
                    <a:pt x="2109054" y="518709"/>
                  </a:lnTo>
                  <a:lnTo>
                    <a:pt x="2084410" y="481905"/>
                  </a:lnTo>
                  <a:lnTo>
                    <a:pt x="2058248" y="446131"/>
                  </a:lnTo>
                  <a:lnTo>
                    <a:pt x="2030613" y="411427"/>
                  </a:lnTo>
                  <a:lnTo>
                    <a:pt x="2001546" y="377832"/>
                  </a:lnTo>
                  <a:lnTo>
                    <a:pt x="1971091" y="345388"/>
                  </a:lnTo>
                  <a:lnTo>
                    <a:pt x="1939289" y="314134"/>
                  </a:lnTo>
                  <a:lnTo>
                    <a:pt x="1906185" y="284111"/>
                  </a:lnTo>
                  <a:lnTo>
                    <a:pt x="1871819" y="255358"/>
                  </a:lnTo>
                  <a:lnTo>
                    <a:pt x="1836235" y="227916"/>
                  </a:lnTo>
                  <a:lnTo>
                    <a:pt x="1799476" y="201826"/>
                  </a:lnTo>
                  <a:lnTo>
                    <a:pt x="1761584" y="177128"/>
                  </a:lnTo>
                  <a:lnTo>
                    <a:pt x="1722602" y="153861"/>
                  </a:lnTo>
                  <a:lnTo>
                    <a:pt x="1682571" y="132066"/>
                  </a:lnTo>
                  <a:lnTo>
                    <a:pt x="1641536" y="111784"/>
                  </a:lnTo>
                  <a:lnTo>
                    <a:pt x="1599539" y="93054"/>
                  </a:lnTo>
                  <a:lnTo>
                    <a:pt x="1556622" y="75917"/>
                  </a:lnTo>
                  <a:lnTo>
                    <a:pt x="1512828" y="60413"/>
                  </a:lnTo>
                  <a:lnTo>
                    <a:pt x="1468199" y="46582"/>
                  </a:lnTo>
                  <a:lnTo>
                    <a:pt x="1422779" y="34465"/>
                  </a:lnTo>
                  <a:lnTo>
                    <a:pt x="1376609" y="24102"/>
                  </a:lnTo>
                  <a:lnTo>
                    <a:pt x="1329733" y="15532"/>
                  </a:lnTo>
                  <a:lnTo>
                    <a:pt x="1282192" y="8797"/>
                  </a:lnTo>
                  <a:lnTo>
                    <a:pt x="1234031" y="3936"/>
                  </a:lnTo>
                  <a:lnTo>
                    <a:pt x="1185291" y="990"/>
                  </a:lnTo>
                  <a:lnTo>
                    <a:pt x="113601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EE54CBB5-8124-5925-8BA5-E53654E2CFD5}"/>
                </a:ext>
              </a:extLst>
            </p:cNvPr>
            <p:cNvSpPr/>
            <p:nvPr/>
          </p:nvSpPr>
          <p:spPr>
            <a:xfrm>
              <a:off x="411479" y="2809620"/>
              <a:ext cx="2272030" cy="2145030"/>
            </a:xfrm>
            <a:custGeom>
              <a:avLst/>
              <a:gdLst/>
              <a:ahLst/>
              <a:cxnLst/>
              <a:rect l="l" t="t" r="r" b="b"/>
              <a:pathLst>
                <a:path w="2272030" h="2145029">
                  <a:moveTo>
                    <a:pt x="0" y="1072514"/>
                  </a:moveTo>
                  <a:lnTo>
                    <a:pt x="1049" y="1025991"/>
                  </a:lnTo>
                  <a:lnTo>
                    <a:pt x="4169" y="979975"/>
                  </a:lnTo>
                  <a:lnTo>
                    <a:pt x="9317" y="934504"/>
                  </a:lnTo>
                  <a:lnTo>
                    <a:pt x="16451" y="889621"/>
                  </a:lnTo>
                  <a:lnTo>
                    <a:pt x="25528" y="845364"/>
                  </a:lnTo>
                  <a:lnTo>
                    <a:pt x="36504" y="801774"/>
                  </a:lnTo>
                  <a:lnTo>
                    <a:pt x="49338" y="758892"/>
                  </a:lnTo>
                  <a:lnTo>
                    <a:pt x="63988" y="716757"/>
                  </a:lnTo>
                  <a:lnTo>
                    <a:pt x="80409" y="675411"/>
                  </a:lnTo>
                  <a:lnTo>
                    <a:pt x="98560" y="634892"/>
                  </a:lnTo>
                  <a:lnTo>
                    <a:pt x="118399" y="595242"/>
                  </a:lnTo>
                  <a:lnTo>
                    <a:pt x="139881" y="556501"/>
                  </a:lnTo>
                  <a:lnTo>
                    <a:pt x="162966" y="518709"/>
                  </a:lnTo>
                  <a:lnTo>
                    <a:pt x="187610" y="481905"/>
                  </a:lnTo>
                  <a:lnTo>
                    <a:pt x="213770" y="446131"/>
                  </a:lnTo>
                  <a:lnTo>
                    <a:pt x="241404" y="411427"/>
                  </a:lnTo>
                  <a:lnTo>
                    <a:pt x="270470" y="377832"/>
                  </a:lnTo>
                  <a:lnTo>
                    <a:pt x="300925" y="345388"/>
                  </a:lnTo>
                  <a:lnTo>
                    <a:pt x="332725" y="314134"/>
                  </a:lnTo>
                  <a:lnTo>
                    <a:pt x="365829" y="284111"/>
                  </a:lnTo>
                  <a:lnTo>
                    <a:pt x="400194" y="255358"/>
                  </a:lnTo>
                  <a:lnTo>
                    <a:pt x="435778" y="227916"/>
                  </a:lnTo>
                  <a:lnTo>
                    <a:pt x="472536" y="201826"/>
                  </a:lnTo>
                  <a:lnTo>
                    <a:pt x="510428" y="177128"/>
                  </a:lnTo>
                  <a:lnTo>
                    <a:pt x="549411" y="153861"/>
                  </a:lnTo>
                  <a:lnTo>
                    <a:pt x="589441" y="132066"/>
                  </a:lnTo>
                  <a:lnTo>
                    <a:pt x="630476" y="111784"/>
                  </a:lnTo>
                  <a:lnTo>
                    <a:pt x="672474" y="93054"/>
                  </a:lnTo>
                  <a:lnTo>
                    <a:pt x="715391" y="75917"/>
                  </a:lnTo>
                  <a:lnTo>
                    <a:pt x="759186" y="60413"/>
                  </a:lnTo>
                  <a:lnTo>
                    <a:pt x="803816" y="46582"/>
                  </a:lnTo>
                  <a:lnTo>
                    <a:pt x="849238" y="34465"/>
                  </a:lnTo>
                  <a:lnTo>
                    <a:pt x="895409" y="24102"/>
                  </a:lnTo>
                  <a:lnTo>
                    <a:pt x="942287" y="15532"/>
                  </a:lnTo>
                  <a:lnTo>
                    <a:pt x="989829" y="8797"/>
                  </a:lnTo>
                  <a:lnTo>
                    <a:pt x="1037993" y="3936"/>
                  </a:lnTo>
                  <a:lnTo>
                    <a:pt x="1086735" y="990"/>
                  </a:lnTo>
                  <a:lnTo>
                    <a:pt x="1136014" y="0"/>
                  </a:lnTo>
                  <a:lnTo>
                    <a:pt x="1185291" y="990"/>
                  </a:lnTo>
                  <a:lnTo>
                    <a:pt x="1234031" y="3936"/>
                  </a:lnTo>
                  <a:lnTo>
                    <a:pt x="1282192" y="8797"/>
                  </a:lnTo>
                  <a:lnTo>
                    <a:pt x="1329733" y="15532"/>
                  </a:lnTo>
                  <a:lnTo>
                    <a:pt x="1376609" y="24102"/>
                  </a:lnTo>
                  <a:lnTo>
                    <a:pt x="1422779" y="34465"/>
                  </a:lnTo>
                  <a:lnTo>
                    <a:pt x="1468199" y="46582"/>
                  </a:lnTo>
                  <a:lnTo>
                    <a:pt x="1512828" y="60413"/>
                  </a:lnTo>
                  <a:lnTo>
                    <a:pt x="1556622" y="75917"/>
                  </a:lnTo>
                  <a:lnTo>
                    <a:pt x="1599539" y="93054"/>
                  </a:lnTo>
                  <a:lnTo>
                    <a:pt x="1641536" y="111784"/>
                  </a:lnTo>
                  <a:lnTo>
                    <a:pt x="1682571" y="132066"/>
                  </a:lnTo>
                  <a:lnTo>
                    <a:pt x="1722602" y="153861"/>
                  </a:lnTo>
                  <a:lnTo>
                    <a:pt x="1761584" y="177128"/>
                  </a:lnTo>
                  <a:lnTo>
                    <a:pt x="1799476" y="201826"/>
                  </a:lnTo>
                  <a:lnTo>
                    <a:pt x="1836235" y="227916"/>
                  </a:lnTo>
                  <a:lnTo>
                    <a:pt x="1871819" y="255358"/>
                  </a:lnTo>
                  <a:lnTo>
                    <a:pt x="1906185" y="284111"/>
                  </a:lnTo>
                  <a:lnTo>
                    <a:pt x="1939289" y="314134"/>
                  </a:lnTo>
                  <a:lnTo>
                    <a:pt x="1971091" y="345388"/>
                  </a:lnTo>
                  <a:lnTo>
                    <a:pt x="2001546" y="377832"/>
                  </a:lnTo>
                  <a:lnTo>
                    <a:pt x="2030613" y="411427"/>
                  </a:lnTo>
                  <a:lnTo>
                    <a:pt x="2058248" y="446131"/>
                  </a:lnTo>
                  <a:lnTo>
                    <a:pt x="2084410" y="481905"/>
                  </a:lnTo>
                  <a:lnTo>
                    <a:pt x="2109054" y="518709"/>
                  </a:lnTo>
                  <a:lnTo>
                    <a:pt x="2132140" y="556501"/>
                  </a:lnTo>
                  <a:lnTo>
                    <a:pt x="2153624" y="595242"/>
                  </a:lnTo>
                  <a:lnTo>
                    <a:pt x="2173463" y="634892"/>
                  </a:lnTo>
                  <a:lnTo>
                    <a:pt x="2191615" y="675411"/>
                  </a:lnTo>
                  <a:lnTo>
                    <a:pt x="2208037" y="716757"/>
                  </a:lnTo>
                  <a:lnTo>
                    <a:pt x="2222687" y="758892"/>
                  </a:lnTo>
                  <a:lnTo>
                    <a:pt x="2235522" y="801774"/>
                  </a:lnTo>
                  <a:lnTo>
                    <a:pt x="2246500" y="845364"/>
                  </a:lnTo>
                  <a:lnTo>
                    <a:pt x="2255577" y="889621"/>
                  </a:lnTo>
                  <a:lnTo>
                    <a:pt x="2262711" y="934504"/>
                  </a:lnTo>
                  <a:lnTo>
                    <a:pt x="2267859" y="979975"/>
                  </a:lnTo>
                  <a:lnTo>
                    <a:pt x="2270980" y="1025991"/>
                  </a:lnTo>
                  <a:lnTo>
                    <a:pt x="2272030" y="1072514"/>
                  </a:lnTo>
                  <a:lnTo>
                    <a:pt x="2270980" y="1119037"/>
                  </a:lnTo>
                  <a:lnTo>
                    <a:pt x="2267859" y="1165053"/>
                  </a:lnTo>
                  <a:lnTo>
                    <a:pt x="2262711" y="1210523"/>
                  </a:lnTo>
                  <a:lnTo>
                    <a:pt x="2255577" y="1255405"/>
                  </a:lnTo>
                  <a:lnTo>
                    <a:pt x="2246500" y="1299659"/>
                  </a:lnTo>
                  <a:lnTo>
                    <a:pt x="2235522" y="1343246"/>
                  </a:lnTo>
                  <a:lnTo>
                    <a:pt x="2222687" y="1386126"/>
                  </a:lnTo>
                  <a:lnTo>
                    <a:pt x="2208037" y="1428257"/>
                  </a:lnTo>
                  <a:lnTo>
                    <a:pt x="2191615" y="1469600"/>
                  </a:lnTo>
                  <a:lnTo>
                    <a:pt x="2173463" y="1510115"/>
                  </a:lnTo>
                  <a:lnTo>
                    <a:pt x="2153624" y="1549761"/>
                  </a:lnTo>
                  <a:lnTo>
                    <a:pt x="2132140" y="1588498"/>
                  </a:lnTo>
                  <a:lnTo>
                    <a:pt x="2109054" y="1626286"/>
                  </a:lnTo>
                  <a:lnTo>
                    <a:pt x="2084410" y="1663085"/>
                  </a:lnTo>
                  <a:lnTo>
                    <a:pt x="2058248" y="1698854"/>
                  </a:lnTo>
                  <a:lnTo>
                    <a:pt x="2030613" y="1733554"/>
                  </a:lnTo>
                  <a:lnTo>
                    <a:pt x="2001546" y="1767143"/>
                  </a:lnTo>
                  <a:lnTo>
                    <a:pt x="1971091" y="1799582"/>
                  </a:lnTo>
                  <a:lnTo>
                    <a:pt x="1939289" y="1830831"/>
                  </a:lnTo>
                  <a:lnTo>
                    <a:pt x="1906185" y="1860850"/>
                  </a:lnTo>
                  <a:lnTo>
                    <a:pt x="1871819" y="1889598"/>
                  </a:lnTo>
                  <a:lnTo>
                    <a:pt x="1836235" y="1917034"/>
                  </a:lnTo>
                  <a:lnTo>
                    <a:pt x="1799476" y="1943119"/>
                  </a:lnTo>
                  <a:lnTo>
                    <a:pt x="1761584" y="1967813"/>
                  </a:lnTo>
                  <a:lnTo>
                    <a:pt x="1722602" y="1991075"/>
                  </a:lnTo>
                  <a:lnTo>
                    <a:pt x="1682571" y="2012866"/>
                  </a:lnTo>
                  <a:lnTo>
                    <a:pt x="1641536" y="2033144"/>
                  </a:lnTo>
                  <a:lnTo>
                    <a:pt x="1599539" y="2051870"/>
                  </a:lnTo>
                  <a:lnTo>
                    <a:pt x="1556622" y="2069003"/>
                  </a:lnTo>
                  <a:lnTo>
                    <a:pt x="1512828" y="2084504"/>
                  </a:lnTo>
                  <a:lnTo>
                    <a:pt x="1468199" y="2098331"/>
                  </a:lnTo>
                  <a:lnTo>
                    <a:pt x="1422779" y="2110446"/>
                  </a:lnTo>
                  <a:lnTo>
                    <a:pt x="1376609" y="2120806"/>
                  </a:lnTo>
                  <a:lnTo>
                    <a:pt x="1329733" y="2129374"/>
                  </a:lnTo>
                  <a:lnTo>
                    <a:pt x="1282192" y="2136107"/>
                  </a:lnTo>
                  <a:lnTo>
                    <a:pt x="1234031" y="2140967"/>
                  </a:lnTo>
                  <a:lnTo>
                    <a:pt x="1185291" y="2143912"/>
                  </a:lnTo>
                  <a:lnTo>
                    <a:pt x="1136014" y="2144903"/>
                  </a:lnTo>
                  <a:lnTo>
                    <a:pt x="1086735" y="2143912"/>
                  </a:lnTo>
                  <a:lnTo>
                    <a:pt x="1037993" y="2140967"/>
                  </a:lnTo>
                  <a:lnTo>
                    <a:pt x="989829" y="2136107"/>
                  </a:lnTo>
                  <a:lnTo>
                    <a:pt x="942287" y="2129374"/>
                  </a:lnTo>
                  <a:lnTo>
                    <a:pt x="895409" y="2120806"/>
                  </a:lnTo>
                  <a:lnTo>
                    <a:pt x="849238" y="2110446"/>
                  </a:lnTo>
                  <a:lnTo>
                    <a:pt x="803816" y="2098331"/>
                  </a:lnTo>
                  <a:lnTo>
                    <a:pt x="759186" y="2084504"/>
                  </a:lnTo>
                  <a:lnTo>
                    <a:pt x="715391" y="2069003"/>
                  </a:lnTo>
                  <a:lnTo>
                    <a:pt x="672474" y="2051870"/>
                  </a:lnTo>
                  <a:lnTo>
                    <a:pt x="630476" y="2033144"/>
                  </a:lnTo>
                  <a:lnTo>
                    <a:pt x="589441" y="2012866"/>
                  </a:lnTo>
                  <a:lnTo>
                    <a:pt x="549411" y="1991075"/>
                  </a:lnTo>
                  <a:lnTo>
                    <a:pt x="510428" y="1967813"/>
                  </a:lnTo>
                  <a:lnTo>
                    <a:pt x="472536" y="1943119"/>
                  </a:lnTo>
                  <a:lnTo>
                    <a:pt x="435778" y="1917034"/>
                  </a:lnTo>
                  <a:lnTo>
                    <a:pt x="400194" y="1889598"/>
                  </a:lnTo>
                  <a:lnTo>
                    <a:pt x="365829" y="1860850"/>
                  </a:lnTo>
                  <a:lnTo>
                    <a:pt x="332725" y="1830832"/>
                  </a:lnTo>
                  <a:lnTo>
                    <a:pt x="300925" y="1799582"/>
                  </a:lnTo>
                  <a:lnTo>
                    <a:pt x="270470" y="1767143"/>
                  </a:lnTo>
                  <a:lnTo>
                    <a:pt x="241404" y="1733554"/>
                  </a:lnTo>
                  <a:lnTo>
                    <a:pt x="213770" y="1698854"/>
                  </a:lnTo>
                  <a:lnTo>
                    <a:pt x="187610" y="1663085"/>
                  </a:lnTo>
                  <a:lnTo>
                    <a:pt x="162966" y="1626286"/>
                  </a:lnTo>
                  <a:lnTo>
                    <a:pt x="139881" y="1588498"/>
                  </a:lnTo>
                  <a:lnTo>
                    <a:pt x="118399" y="1549761"/>
                  </a:lnTo>
                  <a:lnTo>
                    <a:pt x="98560" y="1510115"/>
                  </a:lnTo>
                  <a:lnTo>
                    <a:pt x="80409" y="1469600"/>
                  </a:lnTo>
                  <a:lnTo>
                    <a:pt x="63988" y="1428257"/>
                  </a:lnTo>
                  <a:lnTo>
                    <a:pt x="49338" y="1386126"/>
                  </a:lnTo>
                  <a:lnTo>
                    <a:pt x="36504" y="1343246"/>
                  </a:lnTo>
                  <a:lnTo>
                    <a:pt x="25528" y="1299659"/>
                  </a:lnTo>
                  <a:lnTo>
                    <a:pt x="16451" y="1255405"/>
                  </a:lnTo>
                  <a:lnTo>
                    <a:pt x="9317" y="1210523"/>
                  </a:lnTo>
                  <a:lnTo>
                    <a:pt x="4169" y="1165053"/>
                  </a:lnTo>
                  <a:lnTo>
                    <a:pt x="1049" y="1119037"/>
                  </a:lnTo>
                  <a:lnTo>
                    <a:pt x="0" y="107251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2">
            <a:extLst>
              <a:ext uri="{FF2B5EF4-FFF2-40B4-BE49-F238E27FC236}">
                <a16:creationId xmlns:a16="http://schemas.microsoft.com/office/drawing/2014/main" id="{55A40092-9349-FF9A-BBE4-482BB2B0A5FD}"/>
              </a:ext>
            </a:extLst>
          </p:cNvPr>
          <p:cNvGrpSpPr/>
          <p:nvPr/>
        </p:nvGrpSpPr>
        <p:grpSpPr>
          <a:xfrm>
            <a:off x="3908423" y="2884982"/>
            <a:ext cx="3255137" cy="2251582"/>
            <a:chOff x="3799713" y="2674492"/>
            <a:chExt cx="3437890" cy="2345690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2D375070-5C60-47DB-89ED-D4E8FBA0A98D}"/>
                </a:ext>
              </a:extLst>
            </p:cNvPr>
            <p:cNvSpPr/>
            <p:nvPr/>
          </p:nvSpPr>
          <p:spPr>
            <a:xfrm>
              <a:off x="5100066" y="2917443"/>
              <a:ext cx="2127885" cy="1859914"/>
            </a:xfrm>
            <a:custGeom>
              <a:avLst/>
              <a:gdLst/>
              <a:ahLst/>
              <a:cxnLst/>
              <a:rect l="l" t="t" r="r" b="b"/>
              <a:pathLst>
                <a:path w="2127884" h="1859914">
                  <a:moveTo>
                    <a:pt x="1197737" y="0"/>
                  </a:moveTo>
                  <a:lnTo>
                    <a:pt x="1197737" y="278891"/>
                  </a:lnTo>
                  <a:lnTo>
                    <a:pt x="0" y="278891"/>
                  </a:lnTo>
                  <a:lnTo>
                    <a:pt x="0" y="1580895"/>
                  </a:lnTo>
                  <a:lnTo>
                    <a:pt x="1197737" y="1580895"/>
                  </a:lnTo>
                  <a:lnTo>
                    <a:pt x="1197737" y="1859914"/>
                  </a:lnTo>
                  <a:lnTo>
                    <a:pt x="2127758" y="929893"/>
                  </a:lnTo>
                  <a:lnTo>
                    <a:pt x="1197737" y="0"/>
                  </a:lnTo>
                  <a:close/>
                </a:path>
              </a:pathLst>
            </a:custGeom>
            <a:solidFill>
              <a:srgbClr val="155F8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E6316F35-1154-3806-0971-11DA5620C7C9}"/>
                </a:ext>
              </a:extLst>
            </p:cNvPr>
            <p:cNvSpPr/>
            <p:nvPr/>
          </p:nvSpPr>
          <p:spPr>
            <a:xfrm>
              <a:off x="5100066" y="2917443"/>
              <a:ext cx="2127885" cy="1859914"/>
            </a:xfrm>
            <a:custGeom>
              <a:avLst/>
              <a:gdLst/>
              <a:ahLst/>
              <a:cxnLst/>
              <a:rect l="l" t="t" r="r" b="b"/>
              <a:pathLst>
                <a:path w="2127884" h="1859914">
                  <a:moveTo>
                    <a:pt x="0" y="278891"/>
                  </a:moveTo>
                  <a:lnTo>
                    <a:pt x="1197737" y="278891"/>
                  </a:lnTo>
                  <a:lnTo>
                    <a:pt x="1197737" y="0"/>
                  </a:lnTo>
                  <a:lnTo>
                    <a:pt x="2127758" y="929893"/>
                  </a:lnTo>
                  <a:lnTo>
                    <a:pt x="1197737" y="1859914"/>
                  </a:lnTo>
                  <a:lnTo>
                    <a:pt x="1197737" y="1580895"/>
                  </a:lnTo>
                  <a:lnTo>
                    <a:pt x="0" y="1580895"/>
                  </a:lnTo>
                  <a:lnTo>
                    <a:pt x="0" y="278891"/>
                  </a:lnTo>
                  <a:close/>
                </a:path>
              </a:pathLst>
            </a:custGeom>
            <a:ln w="19050">
              <a:solidFill>
                <a:srgbClr val="CCD2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672DED18-AFF3-D5F4-5833-1A3EA63D5B4E}"/>
                </a:ext>
              </a:extLst>
            </p:cNvPr>
            <p:cNvSpPr/>
            <p:nvPr/>
          </p:nvSpPr>
          <p:spPr>
            <a:xfrm>
              <a:off x="3809238" y="2684017"/>
              <a:ext cx="2581910" cy="2326640"/>
            </a:xfrm>
            <a:custGeom>
              <a:avLst/>
              <a:gdLst/>
              <a:ahLst/>
              <a:cxnLst/>
              <a:rect l="l" t="t" r="r" b="b"/>
              <a:pathLst>
                <a:path w="2581910" h="2326640">
                  <a:moveTo>
                    <a:pt x="1290827" y="0"/>
                  </a:moveTo>
                  <a:lnTo>
                    <a:pt x="1240145" y="880"/>
                  </a:lnTo>
                  <a:lnTo>
                    <a:pt x="1189957" y="3499"/>
                  </a:lnTo>
                  <a:lnTo>
                    <a:pt x="1140300" y="7826"/>
                  </a:lnTo>
                  <a:lnTo>
                    <a:pt x="1091209" y="13827"/>
                  </a:lnTo>
                  <a:lnTo>
                    <a:pt x="1042720" y="21470"/>
                  </a:lnTo>
                  <a:lnTo>
                    <a:pt x="994869" y="30723"/>
                  </a:lnTo>
                  <a:lnTo>
                    <a:pt x="947693" y="41554"/>
                  </a:lnTo>
                  <a:lnTo>
                    <a:pt x="901226" y="53930"/>
                  </a:lnTo>
                  <a:lnTo>
                    <a:pt x="855506" y="67818"/>
                  </a:lnTo>
                  <a:lnTo>
                    <a:pt x="810567" y="83188"/>
                  </a:lnTo>
                  <a:lnTo>
                    <a:pt x="766445" y="100006"/>
                  </a:lnTo>
                  <a:lnTo>
                    <a:pt x="723177" y="118239"/>
                  </a:lnTo>
                  <a:lnTo>
                    <a:pt x="680799" y="137856"/>
                  </a:lnTo>
                  <a:lnTo>
                    <a:pt x="639346" y="158825"/>
                  </a:lnTo>
                  <a:lnTo>
                    <a:pt x="598854" y="181112"/>
                  </a:lnTo>
                  <a:lnTo>
                    <a:pt x="559359" y="204686"/>
                  </a:lnTo>
                  <a:lnTo>
                    <a:pt x="520896" y="229515"/>
                  </a:lnTo>
                  <a:lnTo>
                    <a:pt x="483503" y="255565"/>
                  </a:lnTo>
                  <a:lnTo>
                    <a:pt x="447214" y="282805"/>
                  </a:lnTo>
                  <a:lnTo>
                    <a:pt x="412066" y="311202"/>
                  </a:lnTo>
                  <a:lnTo>
                    <a:pt x="378094" y="340725"/>
                  </a:lnTo>
                  <a:lnTo>
                    <a:pt x="345335" y="371340"/>
                  </a:lnTo>
                  <a:lnTo>
                    <a:pt x="313824" y="403015"/>
                  </a:lnTo>
                  <a:lnTo>
                    <a:pt x="283597" y="435718"/>
                  </a:lnTo>
                  <a:lnTo>
                    <a:pt x="254690" y="469417"/>
                  </a:lnTo>
                  <a:lnTo>
                    <a:pt x="227139" y="504080"/>
                  </a:lnTo>
                  <a:lnTo>
                    <a:pt x="200979" y="539673"/>
                  </a:lnTo>
                  <a:lnTo>
                    <a:pt x="176247" y="576166"/>
                  </a:lnTo>
                  <a:lnTo>
                    <a:pt x="152979" y="613524"/>
                  </a:lnTo>
                  <a:lnTo>
                    <a:pt x="131210" y="651717"/>
                  </a:lnTo>
                  <a:lnTo>
                    <a:pt x="110977" y="690711"/>
                  </a:lnTo>
                  <a:lnTo>
                    <a:pt x="92314" y="730475"/>
                  </a:lnTo>
                  <a:lnTo>
                    <a:pt x="75259" y="770976"/>
                  </a:lnTo>
                  <a:lnTo>
                    <a:pt x="59846" y="812182"/>
                  </a:lnTo>
                  <a:lnTo>
                    <a:pt x="46113" y="854060"/>
                  </a:lnTo>
                  <a:lnTo>
                    <a:pt x="34094" y="896578"/>
                  </a:lnTo>
                  <a:lnTo>
                    <a:pt x="23826" y="939704"/>
                  </a:lnTo>
                  <a:lnTo>
                    <a:pt x="15344" y="983406"/>
                  </a:lnTo>
                  <a:lnTo>
                    <a:pt x="8685" y="1027650"/>
                  </a:lnTo>
                  <a:lnTo>
                    <a:pt x="3883" y="1072406"/>
                  </a:lnTo>
                  <a:lnTo>
                    <a:pt x="976" y="1117639"/>
                  </a:lnTo>
                  <a:lnTo>
                    <a:pt x="0" y="1163320"/>
                  </a:lnTo>
                  <a:lnTo>
                    <a:pt x="976" y="1209000"/>
                  </a:lnTo>
                  <a:lnTo>
                    <a:pt x="3883" y="1254233"/>
                  </a:lnTo>
                  <a:lnTo>
                    <a:pt x="8685" y="1298989"/>
                  </a:lnTo>
                  <a:lnTo>
                    <a:pt x="15344" y="1343233"/>
                  </a:lnTo>
                  <a:lnTo>
                    <a:pt x="23826" y="1386935"/>
                  </a:lnTo>
                  <a:lnTo>
                    <a:pt x="34094" y="1430061"/>
                  </a:lnTo>
                  <a:lnTo>
                    <a:pt x="46113" y="1472579"/>
                  </a:lnTo>
                  <a:lnTo>
                    <a:pt x="59846" y="1514457"/>
                  </a:lnTo>
                  <a:lnTo>
                    <a:pt x="75259" y="1555663"/>
                  </a:lnTo>
                  <a:lnTo>
                    <a:pt x="92314" y="1596164"/>
                  </a:lnTo>
                  <a:lnTo>
                    <a:pt x="110977" y="1635928"/>
                  </a:lnTo>
                  <a:lnTo>
                    <a:pt x="131210" y="1674922"/>
                  </a:lnTo>
                  <a:lnTo>
                    <a:pt x="152979" y="1713115"/>
                  </a:lnTo>
                  <a:lnTo>
                    <a:pt x="176247" y="1750473"/>
                  </a:lnTo>
                  <a:lnTo>
                    <a:pt x="200979" y="1786966"/>
                  </a:lnTo>
                  <a:lnTo>
                    <a:pt x="227139" y="1822559"/>
                  </a:lnTo>
                  <a:lnTo>
                    <a:pt x="254690" y="1857222"/>
                  </a:lnTo>
                  <a:lnTo>
                    <a:pt x="283597" y="1890921"/>
                  </a:lnTo>
                  <a:lnTo>
                    <a:pt x="313824" y="1923624"/>
                  </a:lnTo>
                  <a:lnTo>
                    <a:pt x="345335" y="1955299"/>
                  </a:lnTo>
                  <a:lnTo>
                    <a:pt x="378094" y="1985914"/>
                  </a:lnTo>
                  <a:lnTo>
                    <a:pt x="412066" y="2015437"/>
                  </a:lnTo>
                  <a:lnTo>
                    <a:pt x="447214" y="2043834"/>
                  </a:lnTo>
                  <a:lnTo>
                    <a:pt x="483503" y="2071074"/>
                  </a:lnTo>
                  <a:lnTo>
                    <a:pt x="520896" y="2097124"/>
                  </a:lnTo>
                  <a:lnTo>
                    <a:pt x="559359" y="2121953"/>
                  </a:lnTo>
                  <a:lnTo>
                    <a:pt x="598854" y="2145527"/>
                  </a:lnTo>
                  <a:lnTo>
                    <a:pt x="639346" y="2167814"/>
                  </a:lnTo>
                  <a:lnTo>
                    <a:pt x="680799" y="2188783"/>
                  </a:lnTo>
                  <a:lnTo>
                    <a:pt x="723177" y="2208400"/>
                  </a:lnTo>
                  <a:lnTo>
                    <a:pt x="766445" y="2226633"/>
                  </a:lnTo>
                  <a:lnTo>
                    <a:pt x="810567" y="2243451"/>
                  </a:lnTo>
                  <a:lnTo>
                    <a:pt x="855506" y="2258821"/>
                  </a:lnTo>
                  <a:lnTo>
                    <a:pt x="901226" y="2272709"/>
                  </a:lnTo>
                  <a:lnTo>
                    <a:pt x="947693" y="2285085"/>
                  </a:lnTo>
                  <a:lnTo>
                    <a:pt x="994869" y="2295916"/>
                  </a:lnTo>
                  <a:lnTo>
                    <a:pt x="1042720" y="2305169"/>
                  </a:lnTo>
                  <a:lnTo>
                    <a:pt x="1091209" y="2312812"/>
                  </a:lnTo>
                  <a:lnTo>
                    <a:pt x="1140300" y="2318813"/>
                  </a:lnTo>
                  <a:lnTo>
                    <a:pt x="1189957" y="2323140"/>
                  </a:lnTo>
                  <a:lnTo>
                    <a:pt x="1240145" y="2325759"/>
                  </a:lnTo>
                  <a:lnTo>
                    <a:pt x="1290827" y="2326640"/>
                  </a:lnTo>
                  <a:lnTo>
                    <a:pt x="1341510" y="2325759"/>
                  </a:lnTo>
                  <a:lnTo>
                    <a:pt x="1391697" y="2323140"/>
                  </a:lnTo>
                  <a:lnTo>
                    <a:pt x="1441354" y="2318813"/>
                  </a:lnTo>
                  <a:lnTo>
                    <a:pt x="1490443" y="2312812"/>
                  </a:lnTo>
                  <a:lnTo>
                    <a:pt x="1538930" y="2305169"/>
                  </a:lnTo>
                  <a:lnTo>
                    <a:pt x="1586779" y="2295916"/>
                  </a:lnTo>
                  <a:lnTo>
                    <a:pt x="1633953" y="2285085"/>
                  </a:lnTo>
                  <a:lnTo>
                    <a:pt x="1680417" y="2272709"/>
                  </a:lnTo>
                  <a:lnTo>
                    <a:pt x="1726134" y="2258821"/>
                  </a:lnTo>
                  <a:lnTo>
                    <a:pt x="1771070" y="2243451"/>
                  </a:lnTo>
                  <a:lnTo>
                    <a:pt x="1815188" y="2226633"/>
                  </a:lnTo>
                  <a:lnTo>
                    <a:pt x="1858452" y="2208400"/>
                  </a:lnTo>
                  <a:lnTo>
                    <a:pt x="1900827" y="2188783"/>
                  </a:lnTo>
                  <a:lnTo>
                    <a:pt x="1942276" y="2167814"/>
                  </a:lnTo>
                  <a:lnTo>
                    <a:pt x="1982764" y="2145527"/>
                  </a:lnTo>
                  <a:lnTo>
                    <a:pt x="2022255" y="2121953"/>
                  </a:lnTo>
                  <a:lnTo>
                    <a:pt x="2060713" y="2097124"/>
                  </a:lnTo>
                  <a:lnTo>
                    <a:pt x="2098102" y="2071074"/>
                  </a:lnTo>
                  <a:lnTo>
                    <a:pt x="2134386" y="2043834"/>
                  </a:lnTo>
                  <a:lnTo>
                    <a:pt x="2169530" y="2015437"/>
                  </a:lnTo>
                  <a:lnTo>
                    <a:pt x="2203497" y="1985914"/>
                  </a:lnTo>
                  <a:lnTo>
                    <a:pt x="2236252" y="1955299"/>
                  </a:lnTo>
                  <a:lnTo>
                    <a:pt x="2267759" y="1923624"/>
                  </a:lnTo>
                  <a:lnTo>
                    <a:pt x="2297981" y="1890921"/>
                  </a:lnTo>
                  <a:lnTo>
                    <a:pt x="2326884" y="1857222"/>
                  </a:lnTo>
                  <a:lnTo>
                    <a:pt x="2354431" y="1822559"/>
                  </a:lnTo>
                  <a:lnTo>
                    <a:pt x="2380586" y="1786966"/>
                  </a:lnTo>
                  <a:lnTo>
                    <a:pt x="2405314" y="1750473"/>
                  </a:lnTo>
                  <a:lnTo>
                    <a:pt x="2428578" y="1713115"/>
                  </a:lnTo>
                  <a:lnTo>
                    <a:pt x="2450343" y="1674922"/>
                  </a:lnTo>
                  <a:lnTo>
                    <a:pt x="2470573" y="1635928"/>
                  </a:lnTo>
                  <a:lnTo>
                    <a:pt x="2489232" y="1596164"/>
                  </a:lnTo>
                  <a:lnTo>
                    <a:pt x="2506284" y="1555663"/>
                  </a:lnTo>
                  <a:lnTo>
                    <a:pt x="2521694" y="1514457"/>
                  </a:lnTo>
                  <a:lnTo>
                    <a:pt x="2535425" y="1472579"/>
                  </a:lnTo>
                  <a:lnTo>
                    <a:pt x="2547441" y="1430061"/>
                  </a:lnTo>
                  <a:lnTo>
                    <a:pt x="2557707" y="1386935"/>
                  </a:lnTo>
                  <a:lnTo>
                    <a:pt x="2566187" y="1343233"/>
                  </a:lnTo>
                  <a:lnTo>
                    <a:pt x="2572845" y="1298989"/>
                  </a:lnTo>
                  <a:lnTo>
                    <a:pt x="2577645" y="1254233"/>
                  </a:lnTo>
                  <a:lnTo>
                    <a:pt x="2580552" y="1209000"/>
                  </a:lnTo>
                  <a:lnTo>
                    <a:pt x="2581529" y="1163320"/>
                  </a:lnTo>
                  <a:lnTo>
                    <a:pt x="2580552" y="1117639"/>
                  </a:lnTo>
                  <a:lnTo>
                    <a:pt x="2577645" y="1072406"/>
                  </a:lnTo>
                  <a:lnTo>
                    <a:pt x="2572845" y="1027650"/>
                  </a:lnTo>
                  <a:lnTo>
                    <a:pt x="2566187" y="983406"/>
                  </a:lnTo>
                  <a:lnTo>
                    <a:pt x="2557707" y="939704"/>
                  </a:lnTo>
                  <a:lnTo>
                    <a:pt x="2547441" y="896578"/>
                  </a:lnTo>
                  <a:lnTo>
                    <a:pt x="2535425" y="854060"/>
                  </a:lnTo>
                  <a:lnTo>
                    <a:pt x="2521694" y="812182"/>
                  </a:lnTo>
                  <a:lnTo>
                    <a:pt x="2506284" y="770976"/>
                  </a:lnTo>
                  <a:lnTo>
                    <a:pt x="2489232" y="730475"/>
                  </a:lnTo>
                  <a:lnTo>
                    <a:pt x="2470573" y="690711"/>
                  </a:lnTo>
                  <a:lnTo>
                    <a:pt x="2450343" y="651717"/>
                  </a:lnTo>
                  <a:lnTo>
                    <a:pt x="2428578" y="613524"/>
                  </a:lnTo>
                  <a:lnTo>
                    <a:pt x="2405314" y="576166"/>
                  </a:lnTo>
                  <a:lnTo>
                    <a:pt x="2380586" y="539673"/>
                  </a:lnTo>
                  <a:lnTo>
                    <a:pt x="2354431" y="504080"/>
                  </a:lnTo>
                  <a:lnTo>
                    <a:pt x="2326884" y="469417"/>
                  </a:lnTo>
                  <a:lnTo>
                    <a:pt x="2297981" y="435718"/>
                  </a:lnTo>
                  <a:lnTo>
                    <a:pt x="2267759" y="403015"/>
                  </a:lnTo>
                  <a:lnTo>
                    <a:pt x="2236252" y="371340"/>
                  </a:lnTo>
                  <a:lnTo>
                    <a:pt x="2203497" y="340725"/>
                  </a:lnTo>
                  <a:lnTo>
                    <a:pt x="2169530" y="311202"/>
                  </a:lnTo>
                  <a:lnTo>
                    <a:pt x="2134386" y="282805"/>
                  </a:lnTo>
                  <a:lnTo>
                    <a:pt x="2098102" y="255565"/>
                  </a:lnTo>
                  <a:lnTo>
                    <a:pt x="2060713" y="229515"/>
                  </a:lnTo>
                  <a:lnTo>
                    <a:pt x="2022255" y="204686"/>
                  </a:lnTo>
                  <a:lnTo>
                    <a:pt x="1982764" y="181112"/>
                  </a:lnTo>
                  <a:lnTo>
                    <a:pt x="1942276" y="158825"/>
                  </a:lnTo>
                  <a:lnTo>
                    <a:pt x="1900827" y="137856"/>
                  </a:lnTo>
                  <a:lnTo>
                    <a:pt x="1858452" y="118239"/>
                  </a:lnTo>
                  <a:lnTo>
                    <a:pt x="1815188" y="100006"/>
                  </a:lnTo>
                  <a:lnTo>
                    <a:pt x="1771070" y="83188"/>
                  </a:lnTo>
                  <a:lnTo>
                    <a:pt x="1726134" y="67818"/>
                  </a:lnTo>
                  <a:lnTo>
                    <a:pt x="1680417" y="53930"/>
                  </a:lnTo>
                  <a:lnTo>
                    <a:pt x="1633953" y="41554"/>
                  </a:lnTo>
                  <a:lnTo>
                    <a:pt x="1586779" y="30723"/>
                  </a:lnTo>
                  <a:lnTo>
                    <a:pt x="1538930" y="21470"/>
                  </a:lnTo>
                  <a:lnTo>
                    <a:pt x="1490443" y="13827"/>
                  </a:lnTo>
                  <a:lnTo>
                    <a:pt x="1441354" y="7826"/>
                  </a:lnTo>
                  <a:lnTo>
                    <a:pt x="1391697" y="3499"/>
                  </a:lnTo>
                  <a:lnTo>
                    <a:pt x="1341510" y="880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13140C57-CCBD-603F-9F49-3185ECBBF4B6}"/>
                </a:ext>
              </a:extLst>
            </p:cNvPr>
            <p:cNvSpPr/>
            <p:nvPr/>
          </p:nvSpPr>
          <p:spPr>
            <a:xfrm>
              <a:off x="3809238" y="2684017"/>
              <a:ext cx="2581910" cy="2326640"/>
            </a:xfrm>
            <a:custGeom>
              <a:avLst/>
              <a:gdLst/>
              <a:ahLst/>
              <a:cxnLst/>
              <a:rect l="l" t="t" r="r" b="b"/>
              <a:pathLst>
                <a:path w="2581910" h="2326640">
                  <a:moveTo>
                    <a:pt x="0" y="1163320"/>
                  </a:moveTo>
                  <a:lnTo>
                    <a:pt x="976" y="1117639"/>
                  </a:lnTo>
                  <a:lnTo>
                    <a:pt x="3883" y="1072406"/>
                  </a:lnTo>
                  <a:lnTo>
                    <a:pt x="8685" y="1027650"/>
                  </a:lnTo>
                  <a:lnTo>
                    <a:pt x="15344" y="983406"/>
                  </a:lnTo>
                  <a:lnTo>
                    <a:pt x="23826" y="939704"/>
                  </a:lnTo>
                  <a:lnTo>
                    <a:pt x="34094" y="896578"/>
                  </a:lnTo>
                  <a:lnTo>
                    <a:pt x="46113" y="854060"/>
                  </a:lnTo>
                  <a:lnTo>
                    <a:pt x="59846" y="812182"/>
                  </a:lnTo>
                  <a:lnTo>
                    <a:pt x="75259" y="770976"/>
                  </a:lnTo>
                  <a:lnTo>
                    <a:pt x="92314" y="730475"/>
                  </a:lnTo>
                  <a:lnTo>
                    <a:pt x="110977" y="690711"/>
                  </a:lnTo>
                  <a:lnTo>
                    <a:pt x="131210" y="651717"/>
                  </a:lnTo>
                  <a:lnTo>
                    <a:pt x="152979" y="613524"/>
                  </a:lnTo>
                  <a:lnTo>
                    <a:pt x="176247" y="576166"/>
                  </a:lnTo>
                  <a:lnTo>
                    <a:pt x="200979" y="539673"/>
                  </a:lnTo>
                  <a:lnTo>
                    <a:pt x="227139" y="504080"/>
                  </a:lnTo>
                  <a:lnTo>
                    <a:pt x="254690" y="469417"/>
                  </a:lnTo>
                  <a:lnTo>
                    <a:pt x="283597" y="435718"/>
                  </a:lnTo>
                  <a:lnTo>
                    <a:pt x="313824" y="403015"/>
                  </a:lnTo>
                  <a:lnTo>
                    <a:pt x="345335" y="371340"/>
                  </a:lnTo>
                  <a:lnTo>
                    <a:pt x="378094" y="340725"/>
                  </a:lnTo>
                  <a:lnTo>
                    <a:pt x="412066" y="311202"/>
                  </a:lnTo>
                  <a:lnTo>
                    <a:pt x="447214" y="282805"/>
                  </a:lnTo>
                  <a:lnTo>
                    <a:pt x="483503" y="255565"/>
                  </a:lnTo>
                  <a:lnTo>
                    <a:pt x="520896" y="229515"/>
                  </a:lnTo>
                  <a:lnTo>
                    <a:pt x="559359" y="204686"/>
                  </a:lnTo>
                  <a:lnTo>
                    <a:pt x="598854" y="181112"/>
                  </a:lnTo>
                  <a:lnTo>
                    <a:pt x="639346" y="158825"/>
                  </a:lnTo>
                  <a:lnTo>
                    <a:pt x="680799" y="137856"/>
                  </a:lnTo>
                  <a:lnTo>
                    <a:pt x="723177" y="118239"/>
                  </a:lnTo>
                  <a:lnTo>
                    <a:pt x="766445" y="100006"/>
                  </a:lnTo>
                  <a:lnTo>
                    <a:pt x="810567" y="83188"/>
                  </a:lnTo>
                  <a:lnTo>
                    <a:pt x="855506" y="67818"/>
                  </a:lnTo>
                  <a:lnTo>
                    <a:pt x="901226" y="53930"/>
                  </a:lnTo>
                  <a:lnTo>
                    <a:pt x="947693" y="41554"/>
                  </a:lnTo>
                  <a:lnTo>
                    <a:pt x="994869" y="30723"/>
                  </a:lnTo>
                  <a:lnTo>
                    <a:pt x="1042720" y="21470"/>
                  </a:lnTo>
                  <a:lnTo>
                    <a:pt x="1091209" y="13827"/>
                  </a:lnTo>
                  <a:lnTo>
                    <a:pt x="1140300" y="7826"/>
                  </a:lnTo>
                  <a:lnTo>
                    <a:pt x="1189957" y="3499"/>
                  </a:lnTo>
                  <a:lnTo>
                    <a:pt x="1240145" y="880"/>
                  </a:lnTo>
                  <a:lnTo>
                    <a:pt x="1290827" y="0"/>
                  </a:lnTo>
                  <a:lnTo>
                    <a:pt x="1341510" y="880"/>
                  </a:lnTo>
                  <a:lnTo>
                    <a:pt x="1391697" y="3499"/>
                  </a:lnTo>
                  <a:lnTo>
                    <a:pt x="1441354" y="7826"/>
                  </a:lnTo>
                  <a:lnTo>
                    <a:pt x="1490443" y="13827"/>
                  </a:lnTo>
                  <a:lnTo>
                    <a:pt x="1538930" y="21470"/>
                  </a:lnTo>
                  <a:lnTo>
                    <a:pt x="1586779" y="30723"/>
                  </a:lnTo>
                  <a:lnTo>
                    <a:pt x="1633953" y="41554"/>
                  </a:lnTo>
                  <a:lnTo>
                    <a:pt x="1680417" y="53930"/>
                  </a:lnTo>
                  <a:lnTo>
                    <a:pt x="1726134" y="67818"/>
                  </a:lnTo>
                  <a:lnTo>
                    <a:pt x="1771070" y="83188"/>
                  </a:lnTo>
                  <a:lnTo>
                    <a:pt x="1815188" y="100006"/>
                  </a:lnTo>
                  <a:lnTo>
                    <a:pt x="1858452" y="118239"/>
                  </a:lnTo>
                  <a:lnTo>
                    <a:pt x="1900827" y="137856"/>
                  </a:lnTo>
                  <a:lnTo>
                    <a:pt x="1942276" y="158825"/>
                  </a:lnTo>
                  <a:lnTo>
                    <a:pt x="1982764" y="181112"/>
                  </a:lnTo>
                  <a:lnTo>
                    <a:pt x="2022255" y="204686"/>
                  </a:lnTo>
                  <a:lnTo>
                    <a:pt x="2060713" y="229515"/>
                  </a:lnTo>
                  <a:lnTo>
                    <a:pt x="2098102" y="255565"/>
                  </a:lnTo>
                  <a:lnTo>
                    <a:pt x="2134386" y="282805"/>
                  </a:lnTo>
                  <a:lnTo>
                    <a:pt x="2169530" y="311202"/>
                  </a:lnTo>
                  <a:lnTo>
                    <a:pt x="2203497" y="340725"/>
                  </a:lnTo>
                  <a:lnTo>
                    <a:pt x="2236252" y="371340"/>
                  </a:lnTo>
                  <a:lnTo>
                    <a:pt x="2267759" y="403015"/>
                  </a:lnTo>
                  <a:lnTo>
                    <a:pt x="2297981" y="435718"/>
                  </a:lnTo>
                  <a:lnTo>
                    <a:pt x="2326884" y="469417"/>
                  </a:lnTo>
                  <a:lnTo>
                    <a:pt x="2354431" y="504080"/>
                  </a:lnTo>
                  <a:lnTo>
                    <a:pt x="2380586" y="539673"/>
                  </a:lnTo>
                  <a:lnTo>
                    <a:pt x="2405314" y="576166"/>
                  </a:lnTo>
                  <a:lnTo>
                    <a:pt x="2428578" y="613524"/>
                  </a:lnTo>
                  <a:lnTo>
                    <a:pt x="2450343" y="651717"/>
                  </a:lnTo>
                  <a:lnTo>
                    <a:pt x="2470573" y="690711"/>
                  </a:lnTo>
                  <a:lnTo>
                    <a:pt x="2489232" y="730475"/>
                  </a:lnTo>
                  <a:lnTo>
                    <a:pt x="2506284" y="770976"/>
                  </a:lnTo>
                  <a:lnTo>
                    <a:pt x="2521694" y="812182"/>
                  </a:lnTo>
                  <a:lnTo>
                    <a:pt x="2535425" y="854060"/>
                  </a:lnTo>
                  <a:lnTo>
                    <a:pt x="2547441" y="896578"/>
                  </a:lnTo>
                  <a:lnTo>
                    <a:pt x="2557707" y="939704"/>
                  </a:lnTo>
                  <a:lnTo>
                    <a:pt x="2566187" y="983406"/>
                  </a:lnTo>
                  <a:lnTo>
                    <a:pt x="2572845" y="1027650"/>
                  </a:lnTo>
                  <a:lnTo>
                    <a:pt x="2577645" y="1072406"/>
                  </a:lnTo>
                  <a:lnTo>
                    <a:pt x="2580552" y="1117639"/>
                  </a:lnTo>
                  <a:lnTo>
                    <a:pt x="2581529" y="1163320"/>
                  </a:lnTo>
                  <a:lnTo>
                    <a:pt x="2580552" y="1209000"/>
                  </a:lnTo>
                  <a:lnTo>
                    <a:pt x="2577645" y="1254233"/>
                  </a:lnTo>
                  <a:lnTo>
                    <a:pt x="2572845" y="1298989"/>
                  </a:lnTo>
                  <a:lnTo>
                    <a:pt x="2566187" y="1343233"/>
                  </a:lnTo>
                  <a:lnTo>
                    <a:pt x="2557707" y="1386935"/>
                  </a:lnTo>
                  <a:lnTo>
                    <a:pt x="2547441" y="1430061"/>
                  </a:lnTo>
                  <a:lnTo>
                    <a:pt x="2535425" y="1472579"/>
                  </a:lnTo>
                  <a:lnTo>
                    <a:pt x="2521694" y="1514457"/>
                  </a:lnTo>
                  <a:lnTo>
                    <a:pt x="2506284" y="1555663"/>
                  </a:lnTo>
                  <a:lnTo>
                    <a:pt x="2489232" y="1596164"/>
                  </a:lnTo>
                  <a:lnTo>
                    <a:pt x="2470573" y="1635928"/>
                  </a:lnTo>
                  <a:lnTo>
                    <a:pt x="2450343" y="1674922"/>
                  </a:lnTo>
                  <a:lnTo>
                    <a:pt x="2428578" y="1713115"/>
                  </a:lnTo>
                  <a:lnTo>
                    <a:pt x="2405314" y="1750473"/>
                  </a:lnTo>
                  <a:lnTo>
                    <a:pt x="2380586" y="1786966"/>
                  </a:lnTo>
                  <a:lnTo>
                    <a:pt x="2354431" y="1822559"/>
                  </a:lnTo>
                  <a:lnTo>
                    <a:pt x="2326884" y="1857222"/>
                  </a:lnTo>
                  <a:lnTo>
                    <a:pt x="2297981" y="1890921"/>
                  </a:lnTo>
                  <a:lnTo>
                    <a:pt x="2267759" y="1923624"/>
                  </a:lnTo>
                  <a:lnTo>
                    <a:pt x="2236252" y="1955299"/>
                  </a:lnTo>
                  <a:lnTo>
                    <a:pt x="2203497" y="1985914"/>
                  </a:lnTo>
                  <a:lnTo>
                    <a:pt x="2169530" y="2015437"/>
                  </a:lnTo>
                  <a:lnTo>
                    <a:pt x="2134386" y="2043834"/>
                  </a:lnTo>
                  <a:lnTo>
                    <a:pt x="2098102" y="2071074"/>
                  </a:lnTo>
                  <a:lnTo>
                    <a:pt x="2060713" y="2097124"/>
                  </a:lnTo>
                  <a:lnTo>
                    <a:pt x="2022255" y="2121953"/>
                  </a:lnTo>
                  <a:lnTo>
                    <a:pt x="1982764" y="2145527"/>
                  </a:lnTo>
                  <a:lnTo>
                    <a:pt x="1942276" y="2167814"/>
                  </a:lnTo>
                  <a:lnTo>
                    <a:pt x="1900827" y="2188783"/>
                  </a:lnTo>
                  <a:lnTo>
                    <a:pt x="1858452" y="2208400"/>
                  </a:lnTo>
                  <a:lnTo>
                    <a:pt x="1815188" y="2226633"/>
                  </a:lnTo>
                  <a:lnTo>
                    <a:pt x="1771070" y="2243451"/>
                  </a:lnTo>
                  <a:lnTo>
                    <a:pt x="1726134" y="2258821"/>
                  </a:lnTo>
                  <a:lnTo>
                    <a:pt x="1680417" y="2272709"/>
                  </a:lnTo>
                  <a:lnTo>
                    <a:pt x="1633953" y="2285085"/>
                  </a:lnTo>
                  <a:lnTo>
                    <a:pt x="1586779" y="2295916"/>
                  </a:lnTo>
                  <a:lnTo>
                    <a:pt x="1538930" y="2305169"/>
                  </a:lnTo>
                  <a:lnTo>
                    <a:pt x="1490443" y="2312812"/>
                  </a:lnTo>
                  <a:lnTo>
                    <a:pt x="1441354" y="2318813"/>
                  </a:lnTo>
                  <a:lnTo>
                    <a:pt x="1391697" y="2323140"/>
                  </a:lnTo>
                  <a:lnTo>
                    <a:pt x="1341510" y="2325759"/>
                  </a:lnTo>
                  <a:lnTo>
                    <a:pt x="1290827" y="2326640"/>
                  </a:lnTo>
                  <a:lnTo>
                    <a:pt x="1240145" y="2325759"/>
                  </a:lnTo>
                  <a:lnTo>
                    <a:pt x="1189957" y="2323140"/>
                  </a:lnTo>
                  <a:lnTo>
                    <a:pt x="1140300" y="2318813"/>
                  </a:lnTo>
                  <a:lnTo>
                    <a:pt x="1091209" y="2312812"/>
                  </a:lnTo>
                  <a:lnTo>
                    <a:pt x="1042720" y="2305169"/>
                  </a:lnTo>
                  <a:lnTo>
                    <a:pt x="994869" y="2295916"/>
                  </a:lnTo>
                  <a:lnTo>
                    <a:pt x="947693" y="2285085"/>
                  </a:lnTo>
                  <a:lnTo>
                    <a:pt x="901226" y="2272709"/>
                  </a:lnTo>
                  <a:lnTo>
                    <a:pt x="855506" y="2258821"/>
                  </a:lnTo>
                  <a:lnTo>
                    <a:pt x="810567" y="2243451"/>
                  </a:lnTo>
                  <a:lnTo>
                    <a:pt x="766445" y="2226633"/>
                  </a:lnTo>
                  <a:lnTo>
                    <a:pt x="723177" y="2208400"/>
                  </a:lnTo>
                  <a:lnTo>
                    <a:pt x="680799" y="2188783"/>
                  </a:lnTo>
                  <a:lnTo>
                    <a:pt x="639346" y="2167814"/>
                  </a:lnTo>
                  <a:lnTo>
                    <a:pt x="598854" y="2145527"/>
                  </a:lnTo>
                  <a:lnTo>
                    <a:pt x="559359" y="2121953"/>
                  </a:lnTo>
                  <a:lnTo>
                    <a:pt x="520896" y="2097124"/>
                  </a:lnTo>
                  <a:lnTo>
                    <a:pt x="483503" y="2071074"/>
                  </a:lnTo>
                  <a:lnTo>
                    <a:pt x="447214" y="2043834"/>
                  </a:lnTo>
                  <a:lnTo>
                    <a:pt x="412066" y="2015437"/>
                  </a:lnTo>
                  <a:lnTo>
                    <a:pt x="378094" y="1985914"/>
                  </a:lnTo>
                  <a:lnTo>
                    <a:pt x="345335" y="1955299"/>
                  </a:lnTo>
                  <a:lnTo>
                    <a:pt x="313824" y="1923624"/>
                  </a:lnTo>
                  <a:lnTo>
                    <a:pt x="283597" y="1890921"/>
                  </a:lnTo>
                  <a:lnTo>
                    <a:pt x="254690" y="1857222"/>
                  </a:lnTo>
                  <a:lnTo>
                    <a:pt x="227139" y="1822559"/>
                  </a:lnTo>
                  <a:lnTo>
                    <a:pt x="200979" y="1786966"/>
                  </a:lnTo>
                  <a:lnTo>
                    <a:pt x="176247" y="1750473"/>
                  </a:lnTo>
                  <a:lnTo>
                    <a:pt x="152979" y="1713115"/>
                  </a:lnTo>
                  <a:lnTo>
                    <a:pt x="131210" y="1674922"/>
                  </a:lnTo>
                  <a:lnTo>
                    <a:pt x="110977" y="1635928"/>
                  </a:lnTo>
                  <a:lnTo>
                    <a:pt x="92314" y="1596164"/>
                  </a:lnTo>
                  <a:lnTo>
                    <a:pt x="75259" y="1555663"/>
                  </a:lnTo>
                  <a:lnTo>
                    <a:pt x="59846" y="1514457"/>
                  </a:lnTo>
                  <a:lnTo>
                    <a:pt x="46113" y="1472579"/>
                  </a:lnTo>
                  <a:lnTo>
                    <a:pt x="34094" y="1430061"/>
                  </a:lnTo>
                  <a:lnTo>
                    <a:pt x="23826" y="1386935"/>
                  </a:lnTo>
                  <a:lnTo>
                    <a:pt x="15344" y="1343233"/>
                  </a:lnTo>
                  <a:lnTo>
                    <a:pt x="8685" y="1298989"/>
                  </a:lnTo>
                  <a:lnTo>
                    <a:pt x="3883" y="1254233"/>
                  </a:lnTo>
                  <a:lnTo>
                    <a:pt x="976" y="1209000"/>
                  </a:lnTo>
                  <a:lnTo>
                    <a:pt x="0" y="116332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3">
            <a:extLst>
              <a:ext uri="{FF2B5EF4-FFF2-40B4-BE49-F238E27FC236}">
                <a16:creationId xmlns:a16="http://schemas.microsoft.com/office/drawing/2014/main" id="{9B715AAA-95DF-D2B2-675D-8460409EE2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2560" y="2293606"/>
            <a:ext cx="4495039" cy="34343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C15C1F-8D41-94D9-0F47-56463FCA4CD6}"/>
              </a:ext>
            </a:extLst>
          </p:cNvPr>
          <p:cNvSpPr txBox="1"/>
          <p:nvPr/>
        </p:nvSpPr>
        <p:spPr>
          <a:xfrm>
            <a:off x="921944" y="3609647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AGREEMENT WITH OWF OPERATOR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EE561C-FFA5-59E5-101A-9161413143FE}"/>
              </a:ext>
            </a:extLst>
          </p:cNvPr>
          <p:cNvSpPr txBox="1"/>
          <p:nvPr/>
        </p:nvSpPr>
        <p:spPr>
          <a:xfrm>
            <a:off x="4138212" y="3238007"/>
            <a:ext cx="2265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ATRACT AND RECEIVE FUNDING </a:t>
            </a:r>
            <a:r>
              <a:rPr lang="fr-FR" dirty="0">
                <a:solidFill>
                  <a:schemeClr val="bg1"/>
                </a:solidFill>
              </a:rPr>
              <a:t>- EU, GOVERMENT, PORT, PRIVAT </a:t>
            </a:r>
            <a:endParaRPr lang="lv-LV" dirty="0">
              <a:solidFill>
                <a:schemeClr val="bg1"/>
              </a:solidFill>
            </a:endParaRPr>
          </a:p>
          <a:p>
            <a:r>
              <a:rPr lang="lv-LV" dirty="0">
                <a:solidFill>
                  <a:schemeClr val="bg1"/>
                </a:solidFill>
              </a:rPr>
              <a:t>2 YEARS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1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C2D23-B2D7-6789-3746-0B81A5C2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741EC4F-E904-4089-5EBB-689142571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DB20B-ED09-225F-3FEB-13403415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1" y="983539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OF SALACGRIVA 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C1EEE0E5-E51D-BF1D-EA47-BECDB5D32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1E329E-EC46-7714-E484-4E944E01169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05832" y="3047347"/>
            <a:ext cx="5391663" cy="2704309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3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3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3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r>
              <a:rPr lang="lv-LV" sz="3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STRATEGIC CHOICE FOR WIND ENERGY HUB IN GULF OF RIGA</a:t>
            </a: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3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r>
              <a:rPr lang="lv-LV" sz="33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OPEN </a:t>
            </a:r>
            <a:r>
              <a:rPr lang="lv-LV" sz="3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POWER-TO-X SOLUTIONS</a:t>
            </a: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Attēls 6" descr="Attēls, kurā ir teksts, simbols, fonts, logotips&#10;&#10;Apraksts ģenerēts automātiski">
            <a:extLst>
              <a:ext uri="{FF2B5EF4-FFF2-40B4-BE49-F238E27FC236}">
                <a16:creationId xmlns:a16="http://schemas.microsoft.com/office/drawing/2014/main" id="{852C2B1A-E745-72EB-EC8C-CA50BE27E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14450" cy="1262091"/>
          </a:xfrm>
          <a:prstGeom prst="rect">
            <a:avLst/>
          </a:prstGeom>
        </p:spPr>
      </p:pic>
      <p:pic>
        <p:nvPicPr>
          <p:cNvPr id="10" name="Attēls 9" descr="Attēls, kurā ir ārpus telpām, debesis, ūdens, mākonis&#10;&#10;Mākslīgā intelekta ģenerētais saturs var būt nepareizs.">
            <a:extLst>
              <a:ext uri="{FF2B5EF4-FFF2-40B4-BE49-F238E27FC236}">
                <a16:creationId xmlns:a16="http://schemas.microsoft.com/office/drawing/2014/main" id="{98A2E75B-7F6E-6EC9-D15B-9A9827EE6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5" y="883672"/>
            <a:ext cx="6328320" cy="529384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7D965AB-B871-781C-309B-BFE05602815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5901" y="5283268"/>
            <a:ext cx="5391663" cy="1168807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3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3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5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5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5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5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5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r>
              <a:rPr lang="lv-LV" sz="5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SALACGRIVA PORT AUTHORITY</a:t>
            </a: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r>
              <a:rPr lang="lv-LV" sz="5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OSTAS STR.6, SALACGRIVA, LATVIA</a:t>
            </a: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r>
              <a:rPr lang="lv-LV" sz="5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port@salacgrivaport.lv</a:t>
            </a:r>
            <a:r>
              <a:rPr lang="lv-LV" sz="5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lv-LV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">
              <a:spcAft>
                <a:spcPts val="1200"/>
              </a:spcAft>
              <a:tabLst>
                <a:tab pos="0" algn="l"/>
              </a:tabLst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6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</TotalTime>
  <Words>381</Words>
  <Application>Microsoft Office PowerPoint</Application>
  <PresentationFormat>Platekrāna</PresentationFormat>
  <Paragraphs>63</Paragraphs>
  <Slides>9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Office Theme</vt:lpstr>
      <vt:lpstr> WIND ENERGY   </vt:lpstr>
      <vt:lpstr> PORT OF SALACGRIVA   GOOD BASE FOR DEVELOPERS AND OPERATORS; AND SUPPLY CHAIN COMPANIES  </vt:lpstr>
      <vt:lpstr> PORT OF SALACGRIVA   ONSHORE AND OFFSHORE WIND PROJECTS  </vt:lpstr>
      <vt:lpstr> PORT OF SALACGRIVA   EASY ACCESS FROM SEA AND LAND  </vt:lpstr>
      <vt:lpstr> PORT OF SALACGRIVA   CARGO, FISHING AND YACHT PORT  </vt:lpstr>
      <vt:lpstr> DEVELOPMENT OF PORT OF SALACGRIVA  CONSTRUCTION &amp; INSTALLATION  </vt:lpstr>
      <vt:lpstr> DEVELOPMENT OF PORT OF SALACGRIVA  OPERATIONS &amp; MAINTENENCE  </vt:lpstr>
      <vt:lpstr> TIMEFRAME FOR DEVELOPNING PORT INFRASTRUCTURE  </vt:lpstr>
      <vt:lpstr> PORT OF SALACGRIVA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dc:description/>
  <cp:lastModifiedBy>Ivo Īstenais</cp:lastModifiedBy>
  <cp:revision>284</cp:revision>
  <cp:lastPrinted>2020-06-10T11:03:36Z</cp:lastPrinted>
  <dcterms:created xsi:type="dcterms:W3CDTF">2016-09-29T04:17:56Z</dcterms:created>
  <dcterms:modified xsi:type="dcterms:W3CDTF">2025-04-22T11:53:16Z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0x01010082A8BA925741C042B7B90E8355B7093B</vt:lpwstr>
  </property>
  <property fmtid="{D5CDD505-2E9C-101B-9397-08002B2CF9AE}" pid="3" name="PresentationFormat">
    <vt:lpwstr>Platekrāna</vt:lpwstr>
  </property>
  <property fmtid="{D5CDD505-2E9C-101B-9397-08002B2CF9AE}" pid="4" name="Slides">
    <vt:r8>13</vt:r8>
  </property>
</Properties>
</file>